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Lekton"/>
      <p:regular r:id="rId18"/>
      <p:bold r:id="rId19"/>
      <p:italic r:id="rId20"/>
    </p:embeddedFont>
    <p:embeddedFont>
      <p:font typeface="Titillium Web"/>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5386">
          <p15:clr>
            <a:srgbClr val="A4A3A4"/>
          </p15:clr>
        </p15:guide>
        <p15:guide id="2" pos="2098">
          <p15:clr>
            <a:srgbClr val="A4A3A4"/>
          </p15:clr>
        </p15:guide>
        <p15:guide id="3" pos="2324">
          <p15:clr>
            <a:srgbClr val="A4A3A4"/>
          </p15:clr>
        </p15:guide>
        <p15:guide id="4" pos="340">
          <p15:clr>
            <a:srgbClr val="A4A3A4"/>
          </p15:clr>
        </p15:guide>
        <p15:guide id="5" pos="2977">
          <p15:clr>
            <a:srgbClr val="A4A3A4"/>
          </p15:clr>
        </p15:guide>
        <p15:guide id="6" orient="horz" pos="737">
          <p15:clr>
            <a:srgbClr val="A4A3A4"/>
          </p15:clr>
        </p15:guide>
        <p15:guide id="7" orient="horz" pos="3005">
          <p15:clr>
            <a:srgbClr val="A4A3A4"/>
          </p15:clr>
        </p15:guide>
        <p15:guide id="8" orient="horz" pos="1757">
          <p15:clr>
            <a:srgbClr val="A4A3A4"/>
          </p15:clr>
        </p15:guide>
        <p15:guide id="9" orient="horz" pos="542">
          <p15:clr>
            <a:srgbClr val="A4A3A4"/>
          </p15:clr>
        </p15:guide>
        <p15:guide id="10" orient="horz" pos="10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386"/>
        <p:guide pos="2098"/>
        <p:guide pos="2324"/>
        <p:guide pos="340"/>
        <p:guide pos="2977"/>
        <p:guide pos="737" orient="horz"/>
        <p:guide pos="3005" orient="horz"/>
        <p:guide pos="1757" orient="horz"/>
        <p:guide pos="542" orient="horz"/>
        <p:guide pos="1012"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ekton-italic.fntdata"/><Relationship Id="rId11" Type="http://schemas.openxmlformats.org/officeDocument/2006/relationships/slide" Target="slides/slide6.xml"/><Relationship Id="rId22" Type="http://schemas.openxmlformats.org/officeDocument/2006/relationships/font" Target="fonts/TitilliumWeb-bold.fntdata"/><Relationship Id="rId10" Type="http://schemas.openxmlformats.org/officeDocument/2006/relationships/slide" Target="slides/slide5.xml"/><Relationship Id="rId21" Type="http://schemas.openxmlformats.org/officeDocument/2006/relationships/font" Target="fonts/TitilliumWeb-regular.fntdata"/><Relationship Id="rId13" Type="http://schemas.openxmlformats.org/officeDocument/2006/relationships/slide" Target="slides/slide8.xml"/><Relationship Id="rId24" Type="http://schemas.openxmlformats.org/officeDocument/2006/relationships/font" Target="fonts/TitilliumWeb-boldItalic.fntdata"/><Relationship Id="rId12" Type="http://schemas.openxmlformats.org/officeDocument/2006/relationships/slide" Target="slides/slide7.xml"/><Relationship Id="rId23" Type="http://schemas.openxmlformats.org/officeDocument/2006/relationships/font" Target="fonts/TitilliumWeb-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Lekton-bold.fntdata"/><Relationship Id="rId6" Type="http://schemas.openxmlformats.org/officeDocument/2006/relationships/slide" Target="slides/slide1.xml"/><Relationship Id="rId18" Type="http://schemas.openxmlformats.org/officeDocument/2006/relationships/font" Target="fonts/Lekton-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408aeda40d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408aeda40d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408aeda40d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408aeda40d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3a71748b72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3a71748b72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fa583be3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fa583be3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408aeda40d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408aeda40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408aeda40d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408aeda40d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08aeda40d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08aeda40d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408aeda40d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408aeda40d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408aeda40d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408aeda40d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408aeda40d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08aeda40d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408aeda40d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408aeda40d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pertina Dataninja" type="title">
  <p:cSld name="TITLE">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
        <p:nvSpPr>
          <p:cNvPr id="11" name="Google Shape;11;p2"/>
          <p:cNvSpPr txBox="1"/>
          <p:nvPr/>
        </p:nvSpPr>
        <p:spPr>
          <a:xfrm>
            <a:off x="2710438" y="3484750"/>
            <a:ext cx="2612700" cy="78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sz="2400">
                <a:latin typeface="Lekton"/>
                <a:ea typeface="Lekton"/>
                <a:cs typeface="Lekton"/>
                <a:sym typeface="Lekton"/>
              </a:rPr>
              <a:t>Connecting data </a:t>
            </a:r>
            <a:br>
              <a:rPr b="1" lang="it" sz="2400">
                <a:latin typeface="Lekton"/>
                <a:ea typeface="Lekton"/>
                <a:cs typeface="Lekton"/>
                <a:sym typeface="Lekton"/>
              </a:rPr>
            </a:br>
            <a:r>
              <a:rPr b="1" lang="it" sz="2400">
                <a:latin typeface="Lekton"/>
                <a:ea typeface="Lekton"/>
                <a:cs typeface="Lekton"/>
                <a:sym typeface="Lekton"/>
              </a:rPr>
              <a:t>with people</a:t>
            </a:r>
            <a:endParaRPr b="1" sz="2400">
              <a:latin typeface="Lekton"/>
              <a:ea typeface="Lekton"/>
              <a:cs typeface="Lekton"/>
              <a:sym typeface="Lekton"/>
            </a:endParaRPr>
          </a:p>
        </p:txBody>
      </p:sp>
      <p:sp>
        <p:nvSpPr>
          <p:cNvPr id="12" name="Google Shape;12;p2"/>
          <p:cNvSpPr txBox="1"/>
          <p:nvPr/>
        </p:nvSpPr>
        <p:spPr>
          <a:xfrm>
            <a:off x="311700" y="4670383"/>
            <a:ext cx="8520600" cy="261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it" sz="1200">
                <a:latin typeface="Lekton"/>
                <a:ea typeface="Lekton"/>
                <a:cs typeface="Lekton"/>
                <a:sym typeface="Lekton"/>
              </a:rPr>
              <a:t>dataninja.it</a:t>
            </a:r>
            <a:endParaRPr sz="1200">
              <a:latin typeface="Lekton"/>
              <a:ea typeface="Lekton"/>
              <a:cs typeface="Lekton"/>
              <a:sym typeface="Lekton"/>
            </a:endParaRPr>
          </a:p>
        </p:txBody>
      </p:sp>
      <p:pic>
        <p:nvPicPr>
          <p:cNvPr descr="dataninja-logo-lettering-vert.png" id="13" name="Google Shape;13;p2"/>
          <p:cNvPicPr preferRelativeResize="0"/>
          <p:nvPr/>
        </p:nvPicPr>
        <p:blipFill>
          <a:blip r:embed="rId2">
            <a:alphaModFix/>
          </a:blip>
          <a:stretch>
            <a:fillRect/>
          </a:stretch>
        </p:blipFill>
        <p:spPr>
          <a:xfrm>
            <a:off x="2607002" y="1317750"/>
            <a:ext cx="3817550" cy="20555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1">
  <p:cSld name="SECTION_TITLE_AND_DESCRIPTION_1_1">
    <p:spTree>
      <p:nvGrpSpPr>
        <p:cNvPr id="57" name="Shape 57"/>
        <p:cNvGrpSpPr/>
        <p:nvPr/>
      </p:nvGrpSpPr>
      <p:grpSpPr>
        <a:xfrm>
          <a:off x="0" y="0"/>
          <a:ext cx="0" cy="0"/>
          <a:chOff x="0" y="0"/>
          <a:chExt cx="0" cy="0"/>
        </a:xfrm>
      </p:grpSpPr>
      <p:sp>
        <p:nvSpPr>
          <p:cNvPr id="58" name="Google Shape;5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pic>
        <p:nvPicPr>
          <p:cNvPr id="59" name="Google Shape;59;p11"/>
          <p:cNvPicPr preferRelativeResize="0"/>
          <p:nvPr/>
        </p:nvPicPr>
        <p:blipFill>
          <a:blip r:embed="rId2">
            <a:alphaModFix/>
          </a:blip>
          <a:stretch>
            <a:fillRect/>
          </a:stretch>
        </p:blipFill>
        <p:spPr>
          <a:xfrm>
            <a:off x="-61175" y="-96750"/>
            <a:ext cx="9386000" cy="5293650"/>
          </a:xfrm>
          <a:prstGeom prst="rect">
            <a:avLst/>
          </a:prstGeom>
          <a:noFill/>
          <a:ln>
            <a:noFill/>
          </a:ln>
        </p:spPr>
      </p:pic>
      <p:sp>
        <p:nvSpPr>
          <p:cNvPr id="60" name="Google Shape;60;p11"/>
          <p:cNvSpPr txBox="1"/>
          <p:nvPr>
            <p:ph idx="1" type="subTitle"/>
          </p:nvPr>
        </p:nvSpPr>
        <p:spPr>
          <a:xfrm>
            <a:off x="292190" y="1258275"/>
            <a:ext cx="3016800" cy="515700"/>
          </a:xfrm>
          <a:prstGeom prst="rect">
            <a:avLst/>
          </a:prstGeom>
        </p:spPr>
        <p:txBody>
          <a:bodyPr anchorCtr="0" anchor="t" bIns="91425" lIns="91425" spcFirstLastPara="1" rIns="91425" wrap="square" tIns="91425">
            <a:noAutofit/>
          </a:bodyPr>
          <a:lstStyle>
            <a:lvl1pPr lvl="0" rtl="0">
              <a:spcBef>
                <a:spcPts val="0"/>
              </a:spcBef>
              <a:spcAft>
                <a:spcPts val="0"/>
              </a:spcAft>
              <a:buNone/>
              <a:defRPr b="1">
                <a:solidFill>
                  <a:srgbClr val="FFFFFF"/>
                </a:solidFill>
                <a:latin typeface="Titillium Web"/>
                <a:ea typeface="Titillium Web"/>
                <a:cs typeface="Titillium Web"/>
                <a:sym typeface="Titillium Web"/>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cxnSp>
        <p:nvCxnSpPr>
          <p:cNvPr id="61" name="Google Shape;61;p11"/>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62" name="Google Shape;62;p11"/>
          <p:cNvSpPr txBox="1"/>
          <p:nvPr>
            <p:ph idx="2" type="body"/>
          </p:nvPr>
        </p:nvSpPr>
        <p:spPr>
          <a:xfrm>
            <a:off x="292200" y="2336800"/>
            <a:ext cx="3357600" cy="2164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Font typeface="Lekton"/>
              <a:buChar char="●"/>
              <a:defRPr b="1">
                <a:solidFill>
                  <a:srgbClr val="FFFFFF"/>
                </a:solidFill>
                <a:latin typeface="Lekton"/>
                <a:ea typeface="Lekton"/>
                <a:cs typeface="Lekton"/>
                <a:sym typeface="Lekton"/>
              </a:defRPr>
            </a:lvl1pPr>
            <a:lvl2pPr indent="-317500" lvl="1" marL="914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2pPr>
            <a:lvl3pPr indent="-317500" lvl="2" marL="1371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3pPr>
            <a:lvl4pPr indent="-317500" lvl="3" marL="18288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4pPr>
            <a:lvl5pPr indent="-317500" lvl="4" marL="22860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5pPr>
            <a:lvl6pPr indent="-317500" lvl="5" marL="27432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6pPr>
            <a:lvl7pPr indent="-317500" lvl="6" marL="3200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7pPr>
            <a:lvl8pPr indent="-317500" lvl="7" marL="3657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8pPr>
            <a:lvl9pPr indent="-317500" lvl="8" marL="4114800" rtl="0">
              <a:spcBef>
                <a:spcPts val="1600"/>
              </a:spcBef>
              <a:spcAft>
                <a:spcPts val="1600"/>
              </a:spcAft>
              <a:buClr>
                <a:srgbClr val="FFFFFF"/>
              </a:buClr>
              <a:buSzPts val="1400"/>
              <a:buFont typeface="Lekton"/>
              <a:buChar char="■"/>
              <a:defRPr b="1">
                <a:solidFill>
                  <a:srgbClr val="FFFFFF"/>
                </a:solidFill>
                <a:latin typeface="Lekton"/>
                <a:ea typeface="Lekton"/>
                <a:cs typeface="Lekton"/>
                <a:sym typeface="Lekton"/>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1 1">
  <p:cSld name="SECTION_TITLE_AND_DESCRIPTION_1_1_1">
    <p:spTree>
      <p:nvGrpSpPr>
        <p:cNvPr id="63" name="Shape 63"/>
        <p:cNvGrpSpPr/>
        <p:nvPr/>
      </p:nvGrpSpPr>
      <p:grpSpPr>
        <a:xfrm>
          <a:off x="0" y="0"/>
          <a:ext cx="0" cy="0"/>
          <a:chOff x="0" y="0"/>
          <a:chExt cx="0" cy="0"/>
        </a:xfrm>
      </p:grpSpPr>
      <p:cxnSp>
        <p:nvCxnSpPr>
          <p:cNvPr id="64" name="Google Shape;64;p12"/>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65" name="Google Shape;65;p12"/>
          <p:cNvSpPr/>
          <p:nvPr/>
        </p:nvSpPr>
        <p:spPr>
          <a:xfrm>
            <a:off x="-25" y="50"/>
            <a:ext cx="9144000" cy="5143500"/>
          </a:xfrm>
          <a:prstGeom prst="rect">
            <a:avLst/>
          </a:prstGeom>
          <a:solidFill>
            <a:srgbClr val="33333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2"/>
          <p:cNvSpPr txBox="1"/>
          <p:nvPr>
            <p:ph idx="1" type="body"/>
          </p:nvPr>
        </p:nvSpPr>
        <p:spPr>
          <a:xfrm>
            <a:off x="461300" y="724075"/>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
        <p:nvSpPr>
          <p:cNvPr id="67" name="Google Shape;67;p12"/>
          <p:cNvSpPr txBox="1"/>
          <p:nvPr>
            <p:ph idx="2" type="body"/>
          </p:nvPr>
        </p:nvSpPr>
        <p:spPr>
          <a:xfrm>
            <a:off x="461250" y="2869400"/>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1 1 2">
  <p:cSld name="SECTION_TITLE_AND_DESCRIPTION_1_1_1_2">
    <p:spTree>
      <p:nvGrpSpPr>
        <p:cNvPr id="68" name="Shape 68"/>
        <p:cNvGrpSpPr/>
        <p:nvPr/>
      </p:nvGrpSpPr>
      <p:grpSpPr>
        <a:xfrm>
          <a:off x="0" y="0"/>
          <a:ext cx="0" cy="0"/>
          <a:chOff x="0" y="0"/>
          <a:chExt cx="0" cy="0"/>
        </a:xfrm>
      </p:grpSpPr>
      <p:pic>
        <p:nvPicPr>
          <p:cNvPr id="69" name="Google Shape;69;p13"/>
          <p:cNvPicPr preferRelativeResize="0"/>
          <p:nvPr/>
        </p:nvPicPr>
        <p:blipFill>
          <a:blip r:embed="rId2">
            <a:alphaModFix/>
          </a:blip>
          <a:stretch>
            <a:fillRect/>
          </a:stretch>
        </p:blipFill>
        <p:spPr>
          <a:xfrm>
            <a:off x="-52275" y="-52250"/>
            <a:ext cx="9338651" cy="5266950"/>
          </a:xfrm>
          <a:prstGeom prst="rect">
            <a:avLst/>
          </a:prstGeom>
          <a:noFill/>
          <a:ln>
            <a:noFill/>
          </a:ln>
        </p:spPr>
      </p:pic>
      <p:sp>
        <p:nvSpPr>
          <p:cNvPr id="70" name="Google Shape;70;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71" name="Google Shape;71;p13"/>
          <p:cNvSpPr txBox="1"/>
          <p:nvPr>
            <p:ph idx="1" type="subTitle"/>
          </p:nvPr>
        </p:nvSpPr>
        <p:spPr>
          <a:xfrm>
            <a:off x="292190" y="1258275"/>
            <a:ext cx="3016800" cy="515700"/>
          </a:xfrm>
          <a:prstGeom prst="rect">
            <a:avLst/>
          </a:prstGeom>
        </p:spPr>
        <p:txBody>
          <a:bodyPr anchorCtr="0" anchor="t" bIns="91425" lIns="91425" spcFirstLastPara="1" rIns="91425" wrap="square" tIns="91425">
            <a:noAutofit/>
          </a:bodyPr>
          <a:lstStyle>
            <a:lvl1pPr lvl="0" rtl="0">
              <a:spcBef>
                <a:spcPts val="0"/>
              </a:spcBef>
              <a:spcAft>
                <a:spcPts val="0"/>
              </a:spcAft>
              <a:buNone/>
              <a:defRPr b="1">
                <a:solidFill>
                  <a:srgbClr val="FFFFFF"/>
                </a:solidFill>
                <a:latin typeface="Titillium Web"/>
                <a:ea typeface="Titillium Web"/>
                <a:cs typeface="Titillium Web"/>
                <a:sym typeface="Titillium Web"/>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cxnSp>
        <p:nvCxnSpPr>
          <p:cNvPr id="72" name="Google Shape;72;p13"/>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73" name="Google Shape;73;p13"/>
          <p:cNvSpPr txBox="1"/>
          <p:nvPr>
            <p:ph idx="2" type="body"/>
          </p:nvPr>
        </p:nvSpPr>
        <p:spPr>
          <a:xfrm>
            <a:off x="292200" y="2336800"/>
            <a:ext cx="3357600" cy="2164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Font typeface="Lekton"/>
              <a:buChar char="●"/>
              <a:defRPr b="1">
                <a:solidFill>
                  <a:srgbClr val="FFFFFF"/>
                </a:solidFill>
                <a:latin typeface="Lekton"/>
                <a:ea typeface="Lekton"/>
                <a:cs typeface="Lekton"/>
                <a:sym typeface="Lekton"/>
              </a:defRPr>
            </a:lvl1pPr>
            <a:lvl2pPr indent="-317500" lvl="1" marL="914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2pPr>
            <a:lvl3pPr indent="-317500" lvl="2" marL="1371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3pPr>
            <a:lvl4pPr indent="-317500" lvl="3" marL="18288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4pPr>
            <a:lvl5pPr indent="-317500" lvl="4" marL="22860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5pPr>
            <a:lvl6pPr indent="-317500" lvl="5" marL="27432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6pPr>
            <a:lvl7pPr indent="-317500" lvl="6" marL="3200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7pPr>
            <a:lvl8pPr indent="-317500" lvl="7" marL="3657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8pPr>
            <a:lvl9pPr indent="-317500" lvl="8" marL="4114800" rtl="0">
              <a:spcBef>
                <a:spcPts val="1600"/>
              </a:spcBef>
              <a:spcAft>
                <a:spcPts val="1600"/>
              </a:spcAft>
              <a:buClr>
                <a:srgbClr val="FFFFFF"/>
              </a:buClr>
              <a:buSzPts val="1400"/>
              <a:buFont typeface="Lekton"/>
              <a:buChar char="■"/>
              <a:defRPr b="1">
                <a:solidFill>
                  <a:srgbClr val="FFFFFF"/>
                </a:solidFill>
                <a:latin typeface="Lekton"/>
                <a:ea typeface="Lekton"/>
                <a:cs typeface="Lekton"/>
                <a:sym typeface="Lekton"/>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zato 1">
  <p:cSld name="CUSTOM">
    <p:spTree>
      <p:nvGrpSpPr>
        <p:cNvPr id="74" name="Shape 74"/>
        <p:cNvGrpSpPr/>
        <p:nvPr/>
      </p:nvGrpSpPr>
      <p:grpSpPr>
        <a:xfrm>
          <a:off x="0" y="0"/>
          <a:ext cx="0" cy="0"/>
          <a:chOff x="0" y="0"/>
          <a:chExt cx="0" cy="0"/>
        </a:xfrm>
      </p:grpSpPr>
      <p:cxnSp>
        <p:nvCxnSpPr>
          <p:cNvPr id="75" name="Google Shape;75;p14"/>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76" name="Google Shape;76;p14"/>
          <p:cNvSpPr/>
          <p:nvPr/>
        </p:nvSpPr>
        <p:spPr>
          <a:xfrm>
            <a:off x="-25" y="50"/>
            <a:ext cx="9144000" cy="5143500"/>
          </a:xfrm>
          <a:prstGeom prst="rect">
            <a:avLst/>
          </a:prstGeom>
          <a:solidFill>
            <a:srgbClr val="3C67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4"/>
          <p:cNvSpPr txBox="1"/>
          <p:nvPr>
            <p:ph idx="1" type="body"/>
          </p:nvPr>
        </p:nvSpPr>
        <p:spPr>
          <a:xfrm>
            <a:off x="461300" y="724075"/>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
        <p:nvSpPr>
          <p:cNvPr id="78" name="Google Shape;78;p14"/>
          <p:cNvSpPr txBox="1"/>
          <p:nvPr>
            <p:ph idx="2" type="body"/>
          </p:nvPr>
        </p:nvSpPr>
        <p:spPr>
          <a:xfrm>
            <a:off x="461250" y="2869400"/>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1 1 1">
  <p:cSld name="SECTION_TITLE_AND_DESCRIPTION_1_1_1_1">
    <p:spTree>
      <p:nvGrpSpPr>
        <p:cNvPr id="79" name="Shape 79"/>
        <p:cNvGrpSpPr/>
        <p:nvPr/>
      </p:nvGrpSpPr>
      <p:grpSpPr>
        <a:xfrm>
          <a:off x="0" y="0"/>
          <a:ext cx="0" cy="0"/>
          <a:chOff x="0" y="0"/>
          <a:chExt cx="0" cy="0"/>
        </a:xfrm>
      </p:grpSpPr>
      <p:pic>
        <p:nvPicPr>
          <p:cNvPr id="80" name="Google Shape;80;p15"/>
          <p:cNvPicPr preferRelativeResize="0"/>
          <p:nvPr/>
        </p:nvPicPr>
        <p:blipFill>
          <a:blip r:embed="rId2">
            <a:alphaModFix/>
          </a:blip>
          <a:stretch>
            <a:fillRect/>
          </a:stretch>
        </p:blipFill>
        <p:spPr>
          <a:xfrm>
            <a:off x="-52275" y="-70075"/>
            <a:ext cx="9354474" cy="5275875"/>
          </a:xfrm>
          <a:prstGeom prst="rect">
            <a:avLst/>
          </a:prstGeom>
          <a:noFill/>
          <a:ln>
            <a:noFill/>
          </a:ln>
        </p:spPr>
      </p:pic>
      <p:sp>
        <p:nvSpPr>
          <p:cNvPr id="81" name="Google Shape;81;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82" name="Google Shape;82;p15"/>
          <p:cNvSpPr txBox="1"/>
          <p:nvPr>
            <p:ph idx="1" type="subTitle"/>
          </p:nvPr>
        </p:nvSpPr>
        <p:spPr>
          <a:xfrm>
            <a:off x="292190" y="1258275"/>
            <a:ext cx="3016800" cy="515700"/>
          </a:xfrm>
          <a:prstGeom prst="rect">
            <a:avLst/>
          </a:prstGeom>
        </p:spPr>
        <p:txBody>
          <a:bodyPr anchorCtr="0" anchor="t" bIns="91425" lIns="91425" spcFirstLastPara="1" rIns="91425" wrap="square" tIns="91425">
            <a:noAutofit/>
          </a:bodyPr>
          <a:lstStyle>
            <a:lvl1pPr lvl="0" rtl="0">
              <a:spcBef>
                <a:spcPts val="0"/>
              </a:spcBef>
              <a:spcAft>
                <a:spcPts val="0"/>
              </a:spcAft>
              <a:buNone/>
              <a:defRPr b="1">
                <a:solidFill>
                  <a:srgbClr val="FFFFFF"/>
                </a:solidFill>
                <a:latin typeface="Titillium Web"/>
                <a:ea typeface="Titillium Web"/>
                <a:cs typeface="Titillium Web"/>
                <a:sym typeface="Titillium Web"/>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cxnSp>
        <p:nvCxnSpPr>
          <p:cNvPr id="83" name="Google Shape;83;p15"/>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84" name="Google Shape;84;p15"/>
          <p:cNvSpPr txBox="1"/>
          <p:nvPr>
            <p:ph idx="2" type="body"/>
          </p:nvPr>
        </p:nvSpPr>
        <p:spPr>
          <a:xfrm>
            <a:off x="292200" y="2336800"/>
            <a:ext cx="3357600" cy="2164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Font typeface="Lekton"/>
              <a:buChar char="●"/>
              <a:defRPr b="1">
                <a:solidFill>
                  <a:srgbClr val="FFFFFF"/>
                </a:solidFill>
                <a:latin typeface="Lekton"/>
                <a:ea typeface="Lekton"/>
                <a:cs typeface="Lekton"/>
                <a:sym typeface="Lekton"/>
              </a:defRPr>
            </a:lvl1pPr>
            <a:lvl2pPr indent="-317500" lvl="1" marL="914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2pPr>
            <a:lvl3pPr indent="-317500" lvl="2" marL="1371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3pPr>
            <a:lvl4pPr indent="-317500" lvl="3" marL="18288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4pPr>
            <a:lvl5pPr indent="-317500" lvl="4" marL="22860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5pPr>
            <a:lvl6pPr indent="-317500" lvl="5" marL="27432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6pPr>
            <a:lvl7pPr indent="-317500" lvl="6" marL="3200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7pPr>
            <a:lvl8pPr indent="-317500" lvl="7" marL="3657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8pPr>
            <a:lvl9pPr indent="-317500" lvl="8" marL="4114800" rtl="0">
              <a:spcBef>
                <a:spcPts val="1600"/>
              </a:spcBef>
              <a:spcAft>
                <a:spcPts val="1600"/>
              </a:spcAft>
              <a:buClr>
                <a:srgbClr val="FFFFFF"/>
              </a:buClr>
              <a:buSzPts val="1400"/>
              <a:buFont typeface="Lekton"/>
              <a:buChar char="■"/>
              <a:defRPr b="1">
                <a:solidFill>
                  <a:srgbClr val="FFFFFF"/>
                </a:solidFill>
                <a:latin typeface="Lekton"/>
                <a:ea typeface="Lekton"/>
                <a:cs typeface="Lekton"/>
                <a:sym typeface="Lekton"/>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zato 2">
  <p:cSld name="CUSTOM_1">
    <p:spTree>
      <p:nvGrpSpPr>
        <p:cNvPr id="85" name="Shape 85"/>
        <p:cNvGrpSpPr/>
        <p:nvPr/>
      </p:nvGrpSpPr>
      <p:grpSpPr>
        <a:xfrm>
          <a:off x="0" y="0"/>
          <a:ext cx="0" cy="0"/>
          <a:chOff x="0" y="0"/>
          <a:chExt cx="0" cy="0"/>
        </a:xfrm>
      </p:grpSpPr>
      <p:cxnSp>
        <p:nvCxnSpPr>
          <p:cNvPr id="86" name="Google Shape;86;p16"/>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87" name="Google Shape;87;p16"/>
          <p:cNvSpPr/>
          <p:nvPr/>
        </p:nvSpPr>
        <p:spPr>
          <a:xfrm>
            <a:off x="-25" y="50"/>
            <a:ext cx="9144000" cy="5143500"/>
          </a:xfrm>
          <a:prstGeom prst="rect">
            <a:avLst/>
          </a:prstGeom>
          <a:solidFill>
            <a:srgbClr val="8F446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txBox="1"/>
          <p:nvPr>
            <p:ph idx="1" type="body"/>
          </p:nvPr>
        </p:nvSpPr>
        <p:spPr>
          <a:xfrm>
            <a:off x="461300" y="724075"/>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
        <p:nvSpPr>
          <p:cNvPr id="89" name="Google Shape;89;p16"/>
          <p:cNvSpPr txBox="1"/>
          <p:nvPr>
            <p:ph idx="2" type="body"/>
          </p:nvPr>
        </p:nvSpPr>
        <p:spPr>
          <a:xfrm>
            <a:off x="461250" y="2869400"/>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1 1 1 1">
  <p:cSld name="SECTION_TITLE_AND_DESCRIPTION_1_1_1_1_1">
    <p:spTree>
      <p:nvGrpSpPr>
        <p:cNvPr id="90" name="Shape 90"/>
        <p:cNvGrpSpPr/>
        <p:nvPr/>
      </p:nvGrpSpPr>
      <p:grpSpPr>
        <a:xfrm>
          <a:off x="0" y="0"/>
          <a:ext cx="0" cy="0"/>
          <a:chOff x="0" y="0"/>
          <a:chExt cx="0" cy="0"/>
        </a:xfrm>
      </p:grpSpPr>
      <p:pic>
        <p:nvPicPr>
          <p:cNvPr id="91" name="Google Shape;91;p17"/>
          <p:cNvPicPr preferRelativeResize="0"/>
          <p:nvPr/>
        </p:nvPicPr>
        <p:blipFill>
          <a:blip r:embed="rId2">
            <a:alphaModFix/>
          </a:blip>
          <a:stretch>
            <a:fillRect/>
          </a:stretch>
        </p:blipFill>
        <p:spPr>
          <a:xfrm>
            <a:off x="-70075" y="-87875"/>
            <a:ext cx="9370249" cy="5284775"/>
          </a:xfrm>
          <a:prstGeom prst="rect">
            <a:avLst/>
          </a:prstGeom>
          <a:noFill/>
          <a:ln>
            <a:noFill/>
          </a:ln>
        </p:spPr>
      </p:pic>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93" name="Google Shape;93;p17"/>
          <p:cNvSpPr txBox="1"/>
          <p:nvPr>
            <p:ph idx="1" type="subTitle"/>
          </p:nvPr>
        </p:nvSpPr>
        <p:spPr>
          <a:xfrm>
            <a:off x="292190" y="1258275"/>
            <a:ext cx="3016800" cy="515700"/>
          </a:xfrm>
          <a:prstGeom prst="rect">
            <a:avLst/>
          </a:prstGeom>
        </p:spPr>
        <p:txBody>
          <a:bodyPr anchorCtr="0" anchor="t" bIns="91425" lIns="91425" spcFirstLastPara="1" rIns="91425" wrap="square" tIns="91425">
            <a:noAutofit/>
          </a:bodyPr>
          <a:lstStyle>
            <a:lvl1pPr lvl="0" rtl="0">
              <a:spcBef>
                <a:spcPts val="0"/>
              </a:spcBef>
              <a:spcAft>
                <a:spcPts val="0"/>
              </a:spcAft>
              <a:buNone/>
              <a:defRPr b="1">
                <a:solidFill>
                  <a:srgbClr val="FFFFFF"/>
                </a:solidFill>
                <a:latin typeface="Titillium Web"/>
                <a:ea typeface="Titillium Web"/>
                <a:cs typeface="Titillium Web"/>
                <a:sym typeface="Titillium Web"/>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cxnSp>
        <p:nvCxnSpPr>
          <p:cNvPr id="94" name="Google Shape;94;p17"/>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95" name="Google Shape;95;p17"/>
          <p:cNvSpPr txBox="1"/>
          <p:nvPr>
            <p:ph idx="2" type="body"/>
          </p:nvPr>
        </p:nvSpPr>
        <p:spPr>
          <a:xfrm>
            <a:off x="292200" y="2336800"/>
            <a:ext cx="3357600" cy="2164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Font typeface="Lekton"/>
              <a:buChar char="●"/>
              <a:defRPr b="1">
                <a:solidFill>
                  <a:srgbClr val="FFFFFF"/>
                </a:solidFill>
                <a:latin typeface="Lekton"/>
                <a:ea typeface="Lekton"/>
                <a:cs typeface="Lekton"/>
                <a:sym typeface="Lekton"/>
              </a:defRPr>
            </a:lvl1pPr>
            <a:lvl2pPr indent="-317500" lvl="1" marL="914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2pPr>
            <a:lvl3pPr indent="-317500" lvl="2" marL="1371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3pPr>
            <a:lvl4pPr indent="-317500" lvl="3" marL="18288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4pPr>
            <a:lvl5pPr indent="-317500" lvl="4" marL="22860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5pPr>
            <a:lvl6pPr indent="-317500" lvl="5" marL="27432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6pPr>
            <a:lvl7pPr indent="-317500" lvl="6" marL="3200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7pPr>
            <a:lvl8pPr indent="-317500" lvl="7" marL="3657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8pPr>
            <a:lvl9pPr indent="-317500" lvl="8" marL="4114800" rtl="0">
              <a:spcBef>
                <a:spcPts val="1600"/>
              </a:spcBef>
              <a:spcAft>
                <a:spcPts val="1600"/>
              </a:spcAft>
              <a:buClr>
                <a:srgbClr val="FFFFFF"/>
              </a:buClr>
              <a:buSzPts val="1400"/>
              <a:buFont typeface="Lekton"/>
              <a:buChar char="■"/>
              <a:defRPr b="1">
                <a:solidFill>
                  <a:srgbClr val="FFFFFF"/>
                </a:solidFill>
                <a:latin typeface="Lekton"/>
                <a:ea typeface="Lekton"/>
                <a:cs typeface="Lekton"/>
                <a:sym typeface="Lekton"/>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zato 3">
  <p:cSld name="CUSTOM_2">
    <p:spTree>
      <p:nvGrpSpPr>
        <p:cNvPr id="96" name="Shape 96"/>
        <p:cNvGrpSpPr/>
        <p:nvPr/>
      </p:nvGrpSpPr>
      <p:grpSpPr>
        <a:xfrm>
          <a:off x="0" y="0"/>
          <a:ext cx="0" cy="0"/>
          <a:chOff x="0" y="0"/>
          <a:chExt cx="0" cy="0"/>
        </a:xfrm>
      </p:grpSpPr>
      <p:cxnSp>
        <p:nvCxnSpPr>
          <p:cNvPr id="97" name="Google Shape;97;p18"/>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98" name="Google Shape;98;p18"/>
          <p:cNvSpPr/>
          <p:nvPr/>
        </p:nvSpPr>
        <p:spPr>
          <a:xfrm>
            <a:off x="-25" y="50"/>
            <a:ext cx="9144000" cy="5143500"/>
          </a:xfrm>
          <a:prstGeom prst="rect">
            <a:avLst/>
          </a:prstGeom>
          <a:solidFill>
            <a:srgbClr val="322E4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8"/>
          <p:cNvSpPr txBox="1"/>
          <p:nvPr>
            <p:ph idx="1" type="body"/>
          </p:nvPr>
        </p:nvSpPr>
        <p:spPr>
          <a:xfrm>
            <a:off x="461300" y="724075"/>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
        <p:nvSpPr>
          <p:cNvPr id="100" name="Google Shape;100;p18"/>
          <p:cNvSpPr txBox="1"/>
          <p:nvPr>
            <p:ph idx="2" type="body"/>
          </p:nvPr>
        </p:nvSpPr>
        <p:spPr>
          <a:xfrm>
            <a:off x="461250" y="2869400"/>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1 1 1 1 1">
  <p:cSld name="SECTION_TITLE_AND_DESCRIPTION_1_1_1_1_1_1">
    <p:spTree>
      <p:nvGrpSpPr>
        <p:cNvPr id="101" name="Shape 101"/>
        <p:cNvGrpSpPr/>
        <p:nvPr/>
      </p:nvGrpSpPr>
      <p:grpSpPr>
        <a:xfrm>
          <a:off x="0" y="0"/>
          <a:ext cx="0" cy="0"/>
          <a:chOff x="0" y="0"/>
          <a:chExt cx="0" cy="0"/>
        </a:xfrm>
      </p:grpSpPr>
      <p:pic>
        <p:nvPicPr>
          <p:cNvPr id="102" name="Google Shape;102;p19"/>
          <p:cNvPicPr preferRelativeResize="0"/>
          <p:nvPr/>
        </p:nvPicPr>
        <p:blipFill>
          <a:blip r:embed="rId2">
            <a:alphaModFix/>
          </a:blip>
          <a:stretch>
            <a:fillRect/>
          </a:stretch>
        </p:blipFill>
        <p:spPr>
          <a:xfrm>
            <a:off x="-52275" y="-78950"/>
            <a:ext cx="9417551" cy="5311450"/>
          </a:xfrm>
          <a:prstGeom prst="rect">
            <a:avLst/>
          </a:prstGeom>
          <a:noFill/>
          <a:ln>
            <a:noFill/>
          </a:ln>
        </p:spPr>
      </p:pic>
      <p:sp>
        <p:nvSpPr>
          <p:cNvPr id="103" name="Google Shape;103;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104" name="Google Shape;104;p19"/>
          <p:cNvSpPr txBox="1"/>
          <p:nvPr>
            <p:ph idx="1" type="subTitle"/>
          </p:nvPr>
        </p:nvSpPr>
        <p:spPr>
          <a:xfrm>
            <a:off x="292190" y="1258275"/>
            <a:ext cx="3016800" cy="515700"/>
          </a:xfrm>
          <a:prstGeom prst="rect">
            <a:avLst/>
          </a:prstGeom>
        </p:spPr>
        <p:txBody>
          <a:bodyPr anchorCtr="0" anchor="t" bIns="91425" lIns="91425" spcFirstLastPara="1" rIns="91425" wrap="square" tIns="91425">
            <a:noAutofit/>
          </a:bodyPr>
          <a:lstStyle>
            <a:lvl1pPr lvl="0" rtl="0">
              <a:spcBef>
                <a:spcPts val="0"/>
              </a:spcBef>
              <a:spcAft>
                <a:spcPts val="0"/>
              </a:spcAft>
              <a:buNone/>
              <a:defRPr b="1">
                <a:solidFill>
                  <a:srgbClr val="FFFFFF"/>
                </a:solidFill>
                <a:latin typeface="Titillium Web"/>
                <a:ea typeface="Titillium Web"/>
                <a:cs typeface="Titillium Web"/>
                <a:sym typeface="Titillium Web"/>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cxnSp>
        <p:nvCxnSpPr>
          <p:cNvPr id="105" name="Google Shape;105;p19"/>
          <p:cNvCxnSpPr/>
          <p:nvPr/>
        </p:nvCxnSpPr>
        <p:spPr>
          <a:xfrm>
            <a:off x="390775" y="1062900"/>
            <a:ext cx="429900" cy="0"/>
          </a:xfrm>
          <a:prstGeom prst="straightConnector1">
            <a:avLst/>
          </a:prstGeom>
          <a:noFill/>
          <a:ln cap="flat" cmpd="sng" w="38100">
            <a:solidFill>
              <a:srgbClr val="FFFFFF"/>
            </a:solidFill>
            <a:prstDash val="solid"/>
            <a:round/>
            <a:headEnd len="med" w="med" type="none"/>
            <a:tailEnd len="med" w="med" type="none"/>
          </a:ln>
        </p:spPr>
      </p:cxnSp>
      <p:sp>
        <p:nvSpPr>
          <p:cNvPr id="106" name="Google Shape;106;p19"/>
          <p:cNvSpPr txBox="1"/>
          <p:nvPr>
            <p:ph idx="2" type="body"/>
          </p:nvPr>
        </p:nvSpPr>
        <p:spPr>
          <a:xfrm>
            <a:off x="292200" y="2336800"/>
            <a:ext cx="3357600" cy="2164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Clr>
                <a:srgbClr val="FFFFFF"/>
              </a:buClr>
              <a:buSzPts val="1800"/>
              <a:buFont typeface="Lekton"/>
              <a:buChar char="●"/>
              <a:defRPr b="1">
                <a:solidFill>
                  <a:srgbClr val="FFFFFF"/>
                </a:solidFill>
                <a:latin typeface="Lekton"/>
                <a:ea typeface="Lekton"/>
                <a:cs typeface="Lekton"/>
                <a:sym typeface="Lekton"/>
              </a:defRPr>
            </a:lvl1pPr>
            <a:lvl2pPr indent="-317500" lvl="1" marL="914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2pPr>
            <a:lvl3pPr indent="-317500" lvl="2" marL="1371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3pPr>
            <a:lvl4pPr indent="-317500" lvl="3" marL="18288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4pPr>
            <a:lvl5pPr indent="-317500" lvl="4" marL="22860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5pPr>
            <a:lvl6pPr indent="-317500" lvl="5" marL="27432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6pPr>
            <a:lvl7pPr indent="-317500" lvl="6" marL="32004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7pPr>
            <a:lvl8pPr indent="-317500" lvl="7" marL="3657600" rtl="0">
              <a:spcBef>
                <a:spcPts val="1600"/>
              </a:spcBef>
              <a:spcAft>
                <a:spcPts val="0"/>
              </a:spcAft>
              <a:buClr>
                <a:srgbClr val="FFFFFF"/>
              </a:buClr>
              <a:buSzPts val="1400"/>
              <a:buFont typeface="Lekton"/>
              <a:buChar char="○"/>
              <a:defRPr b="1">
                <a:solidFill>
                  <a:srgbClr val="FFFFFF"/>
                </a:solidFill>
                <a:latin typeface="Lekton"/>
                <a:ea typeface="Lekton"/>
                <a:cs typeface="Lekton"/>
                <a:sym typeface="Lekton"/>
              </a:defRPr>
            </a:lvl8pPr>
            <a:lvl9pPr indent="-317500" lvl="8" marL="4114800" rtl="0">
              <a:spcBef>
                <a:spcPts val="1600"/>
              </a:spcBef>
              <a:spcAft>
                <a:spcPts val="1600"/>
              </a:spcAft>
              <a:buClr>
                <a:srgbClr val="FFFFFF"/>
              </a:buClr>
              <a:buSzPts val="1400"/>
              <a:buFont typeface="Lekton"/>
              <a:buChar char="■"/>
              <a:defRPr b="1">
                <a:solidFill>
                  <a:srgbClr val="FFFFFF"/>
                </a:solidFill>
                <a:latin typeface="Lekton"/>
                <a:ea typeface="Lekton"/>
                <a:cs typeface="Lekton"/>
                <a:sym typeface="Lekton"/>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07" name="Shape 107"/>
        <p:cNvGrpSpPr/>
        <p:nvPr/>
      </p:nvGrpSpPr>
      <p:grpSpPr>
        <a:xfrm>
          <a:off x="0" y="0"/>
          <a:ext cx="0" cy="0"/>
          <a:chOff x="0" y="0"/>
          <a:chExt cx="0" cy="0"/>
        </a:xfrm>
      </p:grpSpPr>
      <p:sp>
        <p:nvSpPr>
          <p:cNvPr id="108" name="Google Shape;108;p20"/>
          <p:cNvSpPr txBox="1"/>
          <p:nvPr>
            <p:ph idx="1" type="body"/>
          </p:nvPr>
        </p:nvSpPr>
        <p:spPr>
          <a:xfrm>
            <a:off x="311700" y="4230575"/>
            <a:ext cx="65814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Lekton"/>
              <a:buNone/>
              <a:defRPr b="1">
                <a:latin typeface="Lekton"/>
                <a:ea typeface="Lekton"/>
                <a:cs typeface="Lekton"/>
                <a:sym typeface="Lekton"/>
              </a:defRPr>
            </a:lvl1pPr>
          </a:lstStyle>
          <a:p/>
        </p:txBody>
      </p:sp>
      <p:sp>
        <p:nvSpPr>
          <p:cNvPr id="109" name="Google Shape;109;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pic>
        <p:nvPicPr>
          <p:cNvPr id="110" name="Google Shape;110;p20"/>
          <p:cNvPicPr preferRelativeResize="0"/>
          <p:nvPr/>
        </p:nvPicPr>
        <p:blipFill>
          <a:blip r:embed="rId2">
            <a:alphaModFix/>
          </a:blip>
          <a:stretch>
            <a:fillRect/>
          </a:stretch>
        </p:blipFill>
        <p:spPr>
          <a:xfrm>
            <a:off x="311704" y="295925"/>
            <a:ext cx="525975" cy="5622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pertina Dataninja 1">
  <p:cSld name="TITLE_2">
    <p:spTree>
      <p:nvGrpSpPr>
        <p:cNvPr id="14" name="Shape 14"/>
        <p:cNvGrpSpPr/>
        <p:nvPr/>
      </p:nvGrpSpPr>
      <p:grpSpPr>
        <a:xfrm>
          <a:off x="0" y="0"/>
          <a:ext cx="0" cy="0"/>
          <a:chOff x="0" y="0"/>
          <a:chExt cx="0" cy="0"/>
        </a:xfrm>
      </p:grpSpPr>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16" name="Google Shape;16;p3"/>
          <p:cNvSpPr txBox="1"/>
          <p:nvPr/>
        </p:nvSpPr>
        <p:spPr>
          <a:xfrm>
            <a:off x="3007600" y="3413950"/>
            <a:ext cx="2612700" cy="78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sz="2400">
                <a:latin typeface="Lekton"/>
                <a:ea typeface="Lekton"/>
                <a:cs typeface="Lekton"/>
                <a:sym typeface="Lekton"/>
              </a:rPr>
              <a:t>Connecting data </a:t>
            </a:r>
            <a:br>
              <a:rPr b="1" lang="it" sz="2400">
                <a:latin typeface="Lekton"/>
                <a:ea typeface="Lekton"/>
                <a:cs typeface="Lekton"/>
                <a:sym typeface="Lekton"/>
              </a:rPr>
            </a:br>
            <a:r>
              <a:rPr b="1" lang="it" sz="2400">
                <a:latin typeface="Lekton"/>
                <a:ea typeface="Lekton"/>
                <a:cs typeface="Lekton"/>
                <a:sym typeface="Lekton"/>
              </a:rPr>
              <a:t>with people</a:t>
            </a:r>
            <a:endParaRPr b="1" sz="2400">
              <a:latin typeface="Lekton"/>
              <a:ea typeface="Lekton"/>
              <a:cs typeface="Lekton"/>
              <a:sym typeface="Lekton"/>
            </a:endParaRPr>
          </a:p>
        </p:txBody>
      </p:sp>
      <p:sp>
        <p:nvSpPr>
          <p:cNvPr id="17" name="Google Shape;17;p3"/>
          <p:cNvSpPr txBox="1"/>
          <p:nvPr/>
        </p:nvSpPr>
        <p:spPr>
          <a:xfrm>
            <a:off x="311700" y="4670383"/>
            <a:ext cx="8520600" cy="261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it" sz="1200">
                <a:latin typeface="Lekton"/>
                <a:ea typeface="Lekton"/>
                <a:cs typeface="Lekton"/>
                <a:sym typeface="Lekton"/>
              </a:rPr>
              <a:t>dataninja.it</a:t>
            </a:r>
            <a:endParaRPr sz="1200">
              <a:latin typeface="Lekton"/>
              <a:ea typeface="Lekton"/>
              <a:cs typeface="Lekton"/>
              <a:sym typeface="Lekton"/>
            </a:endParaRPr>
          </a:p>
        </p:txBody>
      </p:sp>
      <p:pic>
        <p:nvPicPr>
          <p:cNvPr descr="dataninja-logo-lettering.png" id="18" name="Google Shape;18;p3"/>
          <p:cNvPicPr preferRelativeResize="0"/>
          <p:nvPr/>
        </p:nvPicPr>
        <p:blipFill>
          <a:blip r:embed="rId2">
            <a:alphaModFix/>
          </a:blip>
          <a:stretch>
            <a:fillRect/>
          </a:stretch>
        </p:blipFill>
        <p:spPr>
          <a:xfrm>
            <a:off x="1567175" y="2084804"/>
            <a:ext cx="5353051" cy="1038650"/>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1" name="Shape 111"/>
        <p:cNvGrpSpPr/>
        <p:nvPr/>
      </p:nvGrpSpPr>
      <p:grpSpPr>
        <a:xfrm>
          <a:off x="0" y="0"/>
          <a:ext cx="0" cy="0"/>
          <a:chOff x="0" y="0"/>
          <a:chExt cx="0" cy="0"/>
        </a:xfrm>
      </p:grpSpPr>
      <p:sp>
        <p:nvSpPr>
          <p:cNvPr id="112" name="Google Shape;112;p2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rgbClr val="D66B55"/>
              </a:buClr>
              <a:buSzPts val="20000"/>
              <a:buFont typeface="Lekton"/>
              <a:buNone/>
              <a:defRPr b="1" sz="20000">
                <a:solidFill>
                  <a:srgbClr val="D66B55"/>
                </a:solidFill>
                <a:latin typeface="Lekton"/>
                <a:ea typeface="Lekton"/>
                <a:cs typeface="Lekton"/>
                <a:sym typeface="Lekton"/>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13" name="Google Shape;113;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
        <p:nvSpPr>
          <p:cNvPr id="114" name="Google Shape;114;p21"/>
          <p:cNvSpPr txBox="1"/>
          <p:nvPr>
            <p:ph idx="1" type="subTitle"/>
          </p:nvPr>
        </p:nvSpPr>
        <p:spPr>
          <a:xfrm>
            <a:off x="2430575" y="2993300"/>
            <a:ext cx="4204800" cy="393600"/>
          </a:xfrm>
          <a:prstGeom prst="rect">
            <a:avLst/>
          </a:prstGeom>
        </p:spPr>
        <p:txBody>
          <a:bodyPr anchorCtr="0" anchor="t" bIns="91425" lIns="91425" spcFirstLastPara="1" rIns="91425" wrap="square" tIns="91425">
            <a:noAutofit/>
          </a:bodyPr>
          <a:lstStyle>
            <a:lvl1pPr lvl="0">
              <a:spcBef>
                <a:spcPts val="0"/>
              </a:spcBef>
              <a:spcAft>
                <a:spcPts val="0"/>
              </a:spcAft>
              <a:buNone/>
              <a:defRPr b="1">
                <a:latin typeface="Titillium Web"/>
                <a:ea typeface="Titillium Web"/>
                <a:cs typeface="Titillium Web"/>
                <a:sym typeface="Titillium Web"/>
              </a:defRPr>
            </a:lvl1pPr>
            <a:lvl2pPr lvl="1">
              <a:spcBef>
                <a:spcPts val="160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
        <p:nvSpPr>
          <p:cNvPr id="115" name="Google Shape;115;p21"/>
          <p:cNvSpPr txBox="1"/>
          <p:nvPr>
            <p:ph idx="2" type="body"/>
          </p:nvPr>
        </p:nvSpPr>
        <p:spPr>
          <a:xfrm>
            <a:off x="2430575" y="3477850"/>
            <a:ext cx="4204800" cy="11853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Font typeface="Lekton"/>
              <a:buChar char="●"/>
              <a:defRPr b="1">
                <a:latin typeface="Lekton"/>
                <a:ea typeface="Lekton"/>
                <a:cs typeface="Lekton"/>
                <a:sym typeface="Lekton"/>
              </a:defRPr>
            </a:lvl1pPr>
            <a:lvl2pPr indent="-317500" lvl="1" marL="914400">
              <a:spcBef>
                <a:spcPts val="1600"/>
              </a:spcBef>
              <a:spcAft>
                <a:spcPts val="0"/>
              </a:spcAft>
              <a:buSzPts val="1400"/>
              <a:buFont typeface="Lekton"/>
              <a:buChar char="○"/>
              <a:defRPr b="1">
                <a:latin typeface="Lekton"/>
                <a:ea typeface="Lekton"/>
                <a:cs typeface="Lekton"/>
                <a:sym typeface="Lekton"/>
              </a:defRPr>
            </a:lvl2pPr>
            <a:lvl3pPr indent="-317500" lvl="2" marL="1371600">
              <a:spcBef>
                <a:spcPts val="1600"/>
              </a:spcBef>
              <a:spcAft>
                <a:spcPts val="0"/>
              </a:spcAft>
              <a:buSzPts val="1400"/>
              <a:buFont typeface="Lekton"/>
              <a:buChar char="■"/>
              <a:defRPr b="1">
                <a:latin typeface="Lekton"/>
                <a:ea typeface="Lekton"/>
                <a:cs typeface="Lekton"/>
                <a:sym typeface="Lekton"/>
              </a:defRPr>
            </a:lvl3pPr>
            <a:lvl4pPr indent="-317500" lvl="3" marL="1828800">
              <a:spcBef>
                <a:spcPts val="1600"/>
              </a:spcBef>
              <a:spcAft>
                <a:spcPts val="0"/>
              </a:spcAft>
              <a:buSzPts val="1400"/>
              <a:buFont typeface="Lekton"/>
              <a:buChar char="●"/>
              <a:defRPr b="1">
                <a:latin typeface="Lekton"/>
                <a:ea typeface="Lekton"/>
                <a:cs typeface="Lekton"/>
                <a:sym typeface="Lekton"/>
              </a:defRPr>
            </a:lvl4pPr>
            <a:lvl5pPr indent="-317500" lvl="4" marL="2286000">
              <a:spcBef>
                <a:spcPts val="1600"/>
              </a:spcBef>
              <a:spcAft>
                <a:spcPts val="0"/>
              </a:spcAft>
              <a:buSzPts val="1400"/>
              <a:buFont typeface="Lekton"/>
              <a:buChar char="○"/>
              <a:defRPr b="1">
                <a:latin typeface="Lekton"/>
                <a:ea typeface="Lekton"/>
                <a:cs typeface="Lekton"/>
                <a:sym typeface="Lekton"/>
              </a:defRPr>
            </a:lvl5pPr>
            <a:lvl6pPr indent="-317500" lvl="5" marL="2743200">
              <a:spcBef>
                <a:spcPts val="1600"/>
              </a:spcBef>
              <a:spcAft>
                <a:spcPts val="0"/>
              </a:spcAft>
              <a:buSzPts val="1400"/>
              <a:buFont typeface="Lekton"/>
              <a:buChar char="■"/>
              <a:defRPr b="1">
                <a:latin typeface="Lekton"/>
                <a:ea typeface="Lekton"/>
                <a:cs typeface="Lekton"/>
                <a:sym typeface="Lekton"/>
              </a:defRPr>
            </a:lvl6pPr>
            <a:lvl7pPr indent="-317500" lvl="6" marL="3200400">
              <a:spcBef>
                <a:spcPts val="1600"/>
              </a:spcBef>
              <a:spcAft>
                <a:spcPts val="0"/>
              </a:spcAft>
              <a:buSzPts val="1400"/>
              <a:buFont typeface="Lekton"/>
              <a:buChar char="●"/>
              <a:defRPr b="1">
                <a:latin typeface="Lekton"/>
                <a:ea typeface="Lekton"/>
                <a:cs typeface="Lekton"/>
                <a:sym typeface="Lekton"/>
              </a:defRPr>
            </a:lvl7pPr>
            <a:lvl8pPr indent="-317500" lvl="7" marL="3657600">
              <a:spcBef>
                <a:spcPts val="1600"/>
              </a:spcBef>
              <a:spcAft>
                <a:spcPts val="0"/>
              </a:spcAft>
              <a:buSzPts val="1400"/>
              <a:buFont typeface="Lekton"/>
              <a:buChar char="○"/>
              <a:defRPr b="1">
                <a:latin typeface="Lekton"/>
                <a:ea typeface="Lekton"/>
                <a:cs typeface="Lekton"/>
                <a:sym typeface="Lekton"/>
              </a:defRPr>
            </a:lvl8pPr>
            <a:lvl9pPr indent="-317500" lvl="8" marL="4114800">
              <a:spcBef>
                <a:spcPts val="1600"/>
              </a:spcBef>
              <a:spcAft>
                <a:spcPts val="1600"/>
              </a:spcAft>
              <a:buSzPts val="1400"/>
              <a:buFont typeface="Lekton"/>
              <a:buChar char="■"/>
              <a:defRPr b="1">
                <a:latin typeface="Lekton"/>
                <a:ea typeface="Lekton"/>
                <a:cs typeface="Lekton"/>
                <a:sym typeface="Lekton"/>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6" name="Shape 116"/>
        <p:cNvGrpSpPr/>
        <p:nvPr/>
      </p:nvGrpSpPr>
      <p:grpSpPr>
        <a:xfrm>
          <a:off x="0" y="0"/>
          <a:ext cx="0" cy="0"/>
          <a:chOff x="0" y="0"/>
          <a:chExt cx="0" cy="0"/>
        </a:xfrm>
      </p:grpSpPr>
      <p:sp>
        <p:nvSpPr>
          <p:cNvPr id="117" name="Google Shape;11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l titolo 1">
  <p:cSld name="TITLE_1">
    <p:spTree>
      <p:nvGrpSpPr>
        <p:cNvPr id="19" name="Shape 19"/>
        <p:cNvGrpSpPr/>
        <p:nvPr/>
      </p:nvGrpSpPr>
      <p:grpSpPr>
        <a:xfrm>
          <a:off x="0" y="0"/>
          <a:ext cx="0" cy="0"/>
          <a:chOff x="0" y="0"/>
          <a:chExt cx="0" cy="0"/>
        </a:xfrm>
      </p:grpSpPr>
      <p:sp>
        <p:nvSpPr>
          <p:cNvPr id="20" name="Google Shape;20;p4"/>
          <p:cNvSpPr txBox="1"/>
          <p:nvPr>
            <p:ph type="ctrTitle"/>
          </p:nvPr>
        </p:nvSpPr>
        <p:spPr>
          <a:xfrm>
            <a:off x="311708" y="12017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Font typeface="Lekton"/>
              <a:buNone/>
              <a:defRPr b="1" sz="4200">
                <a:latin typeface="Lekton"/>
                <a:ea typeface="Lekton"/>
                <a:cs typeface="Lekton"/>
                <a:sym typeface="Lekton"/>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22" name="Google Shape;22;p4"/>
          <p:cNvSpPr txBox="1"/>
          <p:nvPr>
            <p:ph idx="1" type="subTitle"/>
          </p:nvPr>
        </p:nvSpPr>
        <p:spPr>
          <a:xfrm>
            <a:off x="867500" y="3427050"/>
            <a:ext cx="7557600" cy="507900"/>
          </a:xfrm>
          <a:prstGeom prst="rect">
            <a:avLst/>
          </a:prstGeom>
        </p:spPr>
        <p:txBody>
          <a:bodyPr anchorCtr="0" anchor="t" bIns="91425" lIns="91425" spcFirstLastPara="1" rIns="91425" wrap="square" tIns="91425">
            <a:noAutofit/>
          </a:bodyPr>
          <a:lstStyle>
            <a:lvl1pPr lvl="0" rtl="0" algn="ctr">
              <a:spcBef>
                <a:spcPts val="0"/>
              </a:spcBef>
              <a:spcAft>
                <a:spcPts val="0"/>
              </a:spcAft>
              <a:buNone/>
              <a:defRPr b="1">
                <a:solidFill>
                  <a:srgbClr val="D66B55"/>
                </a:solidFill>
                <a:latin typeface="Titillium Web"/>
                <a:ea typeface="Titillium Web"/>
                <a:cs typeface="Titillium Web"/>
                <a:sym typeface="Titillium Web"/>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23" name="Google Shape;23;p4"/>
          <p:cNvSpPr txBox="1"/>
          <p:nvPr/>
        </p:nvSpPr>
        <p:spPr>
          <a:xfrm>
            <a:off x="726825" y="257900"/>
            <a:ext cx="695700" cy="48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pic>
        <p:nvPicPr>
          <p:cNvPr id="24" name="Google Shape;24;p4"/>
          <p:cNvPicPr preferRelativeResize="0"/>
          <p:nvPr/>
        </p:nvPicPr>
        <p:blipFill rotWithShape="1">
          <a:blip r:embed="rId2">
            <a:alphaModFix/>
          </a:blip>
          <a:srcRect b="-1534" l="0" r="0" t="20778"/>
          <a:stretch/>
        </p:blipFill>
        <p:spPr>
          <a:xfrm>
            <a:off x="3864300" y="115775"/>
            <a:ext cx="1415400" cy="1143025"/>
          </a:xfrm>
          <a:prstGeom prst="rect">
            <a:avLst/>
          </a:prstGeom>
          <a:noFill/>
          <a:ln>
            <a:noFill/>
          </a:ln>
        </p:spPr>
      </p:pic>
      <p:sp>
        <p:nvSpPr>
          <p:cNvPr id="25" name="Google Shape;25;p4"/>
          <p:cNvSpPr txBox="1"/>
          <p:nvPr/>
        </p:nvSpPr>
        <p:spPr>
          <a:xfrm>
            <a:off x="311700" y="4670383"/>
            <a:ext cx="8520600" cy="261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it" sz="1200">
                <a:latin typeface="Lekton"/>
                <a:ea typeface="Lekton"/>
                <a:cs typeface="Lekton"/>
                <a:sym typeface="Lekton"/>
              </a:rPr>
              <a:t>https://xqeujoyproject.eu/</a:t>
            </a:r>
            <a:endParaRPr sz="1200">
              <a:latin typeface="Lekton"/>
              <a:ea typeface="Lekton"/>
              <a:cs typeface="Lekton"/>
              <a:sym typeface="Lekton"/>
            </a:endParaRPr>
          </a:p>
        </p:txBody>
      </p:sp>
      <p:pic>
        <p:nvPicPr>
          <p:cNvPr id="26" name="Google Shape;26;p4"/>
          <p:cNvPicPr preferRelativeResize="0"/>
          <p:nvPr/>
        </p:nvPicPr>
        <p:blipFill>
          <a:blip r:embed="rId3">
            <a:alphaModFix/>
          </a:blip>
          <a:stretch>
            <a:fillRect/>
          </a:stretch>
        </p:blipFill>
        <p:spPr>
          <a:xfrm>
            <a:off x="3822252" y="4318324"/>
            <a:ext cx="1648100" cy="34489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311700" y="1578700"/>
            <a:ext cx="8520300" cy="1413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000"/>
              <a:buFont typeface="Lekton"/>
              <a:buNone/>
              <a:defRPr b="1" sz="3000">
                <a:latin typeface="Lekton"/>
                <a:ea typeface="Lekton"/>
                <a:cs typeface="Lekton"/>
                <a:sym typeface="Lekton"/>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pic>
        <p:nvPicPr>
          <p:cNvPr id="30" name="Google Shape;30;p5"/>
          <p:cNvPicPr preferRelativeResize="0"/>
          <p:nvPr/>
        </p:nvPicPr>
        <p:blipFill>
          <a:blip r:embed="rId2">
            <a:alphaModFix/>
          </a:blip>
          <a:stretch>
            <a:fillRect/>
          </a:stretch>
        </p:blipFill>
        <p:spPr>
          <a:xfrm>
            <a:off x="311704" y="295925"/>
            <a:ext cx="525975" cy="562250"/>
          </a:xfrm>
          <a:prstGeom prst="rect">
            <a:avLst/>
          </a:prstGeom>
          <a:noFill/>
          <a:ln>
            <a:noFill/>
          </a:ln>
        </p:spPr>
      </p:pic>
      <p:sp>
        <p:nvSpPr>
          <p:cNvPr id="31" name="Google Shape;31;p5"/>
          <p:cNvSpPr txBox="1"/>
          <p:nvPr>
            <p:ph idx="1" type="subTitle"/>
          </p:nvPr>
        </p:nvSpPr>
        <p:spPr>
          <a:xfrm>
            <a:off x="2250825" y="3032375"/>
            <a:ext cx="4298400" cy="359400"/>
          </a:xfrm>
          <a:prstGeom prst="rect">
            <a:avLst/>
          </a:prstGeom>
        </p:spPr>
        <p:txBody>
          <a:bodyPr anchorCtr="0" anchor="t" bIns="91425" lIns="91425" spcFirstLastPara="1" rIns="91425" wrap="square" tIns="91425">
            <a:noAutofit/>
          </a:bodyPr>
          <a:lstStyle>
            <a:lvl1pPr lvl="0">
              <a:spcBef>
                <a:spcPts val="0"/>
              </a:spcBef>
              <a:spcAft>
                <a:spcPts val="0"/>
              </a:spcAft>
              <a:buNone/>
              <a:defRPr b="1">
                <a:solidFill>
                  <a:srgbClr val="333333"/>
                </a:solidFill>
                <a:latin typeface="Titillium Web"/>
                <a:ea typeface="Titillium Web"/>
                <a:cs typeface="Titillium Web"/>
                <a:sym typeface="Titillium Web"/>
              </a:defRPr>
            </a:lvl1pPr>
            <a:lvl2pPr lvl="1">
              <a:spcBef>
                <a:spcPts val="160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della sezione 1">
  <p:cSld name="SECTION_HEADER_1">
    <p:spTree>
      <p:nvGrpSpPr>
        <p:cNvPr id="32" name="Shape 32"/>
        <p:cNvGrpSpPr/>
        <p:nvPr/>
      </p:nvGrpSpPr>
      <p:grpSpPr>
        <a:xfrm>
          <a:off x="0" y="0"/>
          <a:ext cx="0" cy="0"/>
          <a:chOff x="0" y="0"/>
          <a:chExt cx="0" cy="0"/>
        </a:xfrm>
      </p:grpSpPr>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pic>
        <p:nvPicPr>
          <p:cNvPr id="34" name="Google Shape;34;p6"/>
          <p:cNvPicPr preferRelativeResize="0"/>
          <p:nvPr/>
        </p:nvPicPr>
        <p:blipFill>
          <a:blip r:embed="rId2">
            <a:alphaModFix/>
          </a:blip>
          <a:stretch>
            <a:fillRect/>
          </a:stretch>
        </p:blipFill>
        <p:spPr>
          <a:xfrm>
            <a:off x="311704" y="295925"/>
            <a:ext cx="525975" cy="562250"/>
          </a:xfrm>
          <a:prstGeom prst="rect">
            <a:avLst/>
          </a:prstGeom>
          <a:noFill/>
          <a:ln>
            <a:noFill/>
          </a:ln>
        </p:spPr>
      </p:pic>
      <p:sp>
        <p:nvSpPr>
          <p:cNvPr id="35" name="Google Shape;35;p6"/>
          <p:cNvSpPr txBox="1"/>
          <p:nvPr>
            <p:ph idx="1" type="body"/>
          </p:nvPr>
        </p:nvSpPr>
        <p:spPr>
          <a:xfrm>
            <a:off x="461300" y="1594350"/>
            <a:ext cx="8221500" cy="13140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rgbClr val="333333"/>
              </a:buClr>
              <a:buSzPts val="1800"/>
              <a:buFont typeface="Lekton"/>
              <a:buChar char="●"/>
              <a:defRPr>
                <a:solidFill>
                  <a:srgbClr val="333333"/>
                </a:solidFill>
                <a:latin typeface="Lekton"/>
                <a:ea typeface="Lekton"/>
                <a:cs typeface="Lekton"/>
                <a:sym typeface="Lekton"/>
              </a:defRPr>
            </a:lvl1pPr>
            <a:lvl2pPr indent="-317500" lvl="1" marL="9144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2pPr>
            <a:lvl3pPr indent="-317500" lvl="2" marL="13716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3pPr>
            <a:lvl4pPr indent="-317500" lvl="3" marL="18288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4pPr>
            <a:lvl5pPr indent="-317500" lvl="4" marL="22860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5pPr>
            <a:lvl6pPr indent="-317500" lvl="5" marL="27432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6pPr>
            <a:lvl7pPr indent="-317500" lvl="6" marL="32004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7pPr>
            <a:lvl8pPr indent="-317500" lvl="7" marL="36576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8pPr>
            <a:lvl9pPr indent="-317500" lvl="8" marL="4114800" rtl="0">
              <a:spcBef>
                <a:spcPts val="1600"/>
              </a:spcBef>
              <a:spcAft>
                <a:spcPts val="1600"/>
              </a:spcAft>
              <a:buClr>
                <a:srgbClr val="333333"/>
              </a:buClr>
              <a:buSzPts val="1400"/>
              <a:buFont typeface="Lekton"/>
              <a:buChar char="■"/>
              <a:defRPr>
                <a:solidFill>
                  <a:srgbClr val="333333"/>
                </a:solidFill>
                <a:latin typeface="Lekton"/>
                <a:ea typeface="Lekton"/>
                <a:cs typeface="Lekton"/>
                <a:sym typeface="Lekton"/>
              </a:defRPr>
            </a:lvl9pPr>
          </a:lstStyle>
          <a:p/>
        </p:txBody>
      </p:sp>
      <p:sp>
        <p:nvSpPr>
          <p:cNvPr id="36" name="Google Shape;36;p6"/>
          <p:cNvSpPr txBox="1"/>
          <p:nvPr>
            <p:ph idx="2" type="body"/>
          </p:nvPr>
        </p:nvSpPr>
        <p:spPr>
          <a:xfrm>
            <a:off x="461250" y="3253963"/>
            <a:ext cx="8221500" cy="13140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rgbClr val="333333"/>
              </a:buClr>
              <a:buSzPts val="1800"/>
              <a:buFont typeface="Lekton"/>
              <a:buChar char="●"/>
              <a:defRPr>
                <a:solidFill>
                  <a:srgbClr val="333333"/>
                </a:solidFill>
                <a:latin typeface="Lekton"/>
                <a:ea typeface="Lekton"/>
                <a:cs typeface="Lekton"/>
                <a:sym typeface="Lekton"/>
              </a:defRPr>
            </a:lvl1pPr>
            <a:lvl2pPr indent="-317500" lvl="1" marL="9144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2pPr>
            <a:lvl3pPr indent="-317500" lvl="2" marL="13716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3pPr>
            <a:lvl4pPr indent="-317500" lvl="3" marL="18288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4pPr>
            <a:lvl5pPr indent="-317500" lvl="4" marL="22860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5pPr>
            <a:lvl6pPr indent="-317500" lvl="5" marL="27432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6pPr>
            <a:lvl7pPr indent="-317500" lvl="6" marL="32004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7pPr>
            <a:lvl8pPr indent="-317500" lvl="7" marL="3657600" rtl="0">
              <a:spcBef>
                <a:spcPts val="1600"/>
              </a:spcBef>
              <a:spcAft>
                <a:spcPts val="0"/>
              </a:spcAft>
              <a:buClr>
                <a:srgbClr val="333333"/>
              </a:buClr>
              <a:buSzPts val="1400"/>
              <a:buFont typeface="Lekton"/>
              <a:buChar char="○"/>
              <a:defRPr>
                <a:solidFill>
                  <a:srgbClr val="333333"/>
                </a:solidFill>
                <a:latin typeface="Lekton"/>
                <a:ea typeface="Lekton"/>
                <a:cs typeface="Lekton"/>
                <a:sym typeface="Lekton"/>
              </a:defRPr>
            </a:lvl8pPr>
            <a:lvl9pPr indent="-317500" lvl="8" marL="4114800" rtl="0">
              <a:spcBef>
                <a:spcPts val="1600"/>
              </a:spcBef>
              <a:spcAft>
                <a:spcPts val="1600"/>
              </a:spcAft>
              <a:buClr>
                <a:srgbClr val="333333"/>
              </a:buClr>
              <a:buSzPts val="1400"/>
              <a:buFont typeface="Lekton"/>
              <a:buChar char="■"/>
              <a:defRPr>
                <a:solidFill>
                  <a:srgbClr val="333333"/>
                </a:solidFill>
                <a:latin typeface="Lekton"/>
                <a:ea typeface="Lekton"/>
                <a:cs typeface="Lekton"/>
                <a:sym typeface="Lekton"/>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37" name="Shape 37"/>
        <p:cNvGrpSpPr/>
        <p:nvPr/>
      </p:nvGrpSpPr>
      <p:grpSpPr>
        <a:xfrm>
          <a:off x="0" y="0"/>
          <a:ext cx="0" cy="0"/>
          <a:chOff x="0" y="0"/>
          <a:chExt cx="0" cy="0"/>
        </a:xfrm>
      </p:grpSpPr>
      <p:sp>
        <p:nvSpPr>
          <p:cNvPr id="38" name="Google Shape;38;p7"/>
          <p:cNvSpPr/>
          <p:nvPr/>
        </p:nvSpPr>
        <p:spPr>
          <a:xfrm>
            <a:off x="4439150" y="100"/>
            <a:ext cx="4704900" cy="5143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idx="1" type="body"/>
          </p:nvPr>
        </p:nvSpPr>
        <p:spPr>
          <a:xfrm>
            <a:off x="837675" y="1656850"/>
            <a:ext cx="3288900" cy="29121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Font typeface="Lekton"/>
              <a:buChar char="●"/>
              <a:defRPr>
                <a:latin typeface="Lekton"/>
                <a:ea typeface="Lekton"/>
                <a:cs typeface="Lekton"/>
                <a:sym typeface="Lekton"/>
              </a:defRPr>
            </a:lvl1pPr>
            <a:lvl2pPr indent="-317500" lvl="1" marL="914400" rtl="0">
              <a:spcBef>
                <a:spcPts val="1600"/>
              </a:spcBef>
              <a:spcAft>
                <a:spcPts val="0"/>
              </a:spcAft>
              <a:buSzPts val="1400"/>
              <a:buFont typeface="Lekton"/>
              <a:buChar char="○"/>
              <a:defRPr b="1">
                <a:latin typeface="Lekton"/>
                <a:ea typeface="Lekton"/>
                <a:cs typeface="Lekton"/>
                <a:sym typeface="Lekton"/>
              </a:defRPr>
            </a:lvl2pPr>
            <a:lvl3pPr indent="-317500" lvl="2" marL="1371600" rtl="0">
              <a:spcBef>
                <a:spcPts val="1600"/>
              </a:spcBef>
              <a:spcAft>
                <a:spcPts val="0"/>
              </a:spcAft>
              <a:buSzPts val="1400"/>
              <a:buFont typeface="Lekton"/>
              <a:buChar char="■"/>
              <a:defRPr b="1">
                <a:latin typeface="Lekton"/>
                <a:ea typeface="Lekton"/>
                <a:cs typeface="Lekton"/>
                <a:sym typeface="Lekton"/>
              </a:defRPr>
            </a:lvl3pPr>
            <a:lvl4pPr indent="-317500" lvl="3" marL="1828800" rtl="0">
              <a:spcBef>
                <a:spcPts val="1600"/>
              </a:spcBef>
              <a:spcAft>
                <a:spcPts val="0"/>
              </a:spcAft>
              <a:buSzPts val="1400"/>
              <a:buFont typeface="Lekton"/>
              <a:buChar char="●"/>
              <a:defRPr b="1">
                <a:latin typeface="Lekton"/>
                <a:ea typeface="Lekton"/>
                <a:cs typeface="Lekton"/>
                <a:sym typeface="Lekton"/>
              </a:defRPr>
            </a:lvl4pPr>
            <a:lvl5pPr indent="-317500" lvl="4" marL="2286000" rtl="0">
              <a:spcBef>
                <a:spcPts val="1600"/>
              </a:spcBef>
              <a:spcAft>
                <a:spcPts val="0"/>
              </a:spcAft>
              <a:buSzPts val="1400"/>
              <a:buFont typeface="Lekton"/>
              <a:buChar char="○"/>
              <a:defRPr b="1">
                <a:latin typeface="Lekton"/>
                <a:ea typeface="Lekton"/>
                <a:cs typeface="Lekton"/>
                <a:sym typeface="Lekton"/>
              </a:defRPr>
            </a:lvl5pPr>
            <a:lvl6pPr indent="-317500" lvl="5" marL="2743200" rtl="0">
              <a:spcBef>
                <a:spcPts val="1600"/>
              </a:spcBef>
              <a:spcAft>
                <a:spcPts val="0"/>
              </a:spcAft>
              <a:buSzPts val="1400"/>
              <a:buFont typeface="Lekton"/>
              <a:buChar char="■"/>
              <a:defRPr b="1">
                <a:latin typeface="Lekton"/>
                <a:ea typeface="Lekton"/>
                <a:cs typeface="Lekton"/>
                <a:sym typeface="Lekton"/>
              </a:defRPr>
            </a:lvl6pPr>
            <a:lvl7pPr indent="-317500" lvl="6" marL="3200400" rtl="0">
              <a:spcBef>
                <a:spcPts val="1600"/>
              </a:spcBef>
              <a:spcAft>
                <a:spcPts val="0"/>
              </a:spcAft>
              <a:buSzPts val="1400"/>
              <a:buFont typeface="Lekton"/>
              <a:buChar char="●"/>
              <a:defRPr b="1">
                <a:latin typeface="Lekton"/>
                <a:ea typeface="Lekton"/>
                <a:cs typeface="Lekton"/>
                <a:sym typeface="Lekton"/>
              </a:defRPr>
            </a:lvl7pPr>
            <a:lvl8pPr indent="-317500" lvl="7" marL="3657600" rtl="0">
              <a:spcBef>
                <a:spcPts val="1600"/>
              </a:spcBef>
              <a:spcAft>
                <a:spcPts val="0"/>
              </a:spcAft>
              <a:buSzPts val="1400"/>
              <a:buFont typeface="Lekton"/>
              <a:buChar char="○"/>
              <a:defRPr b="1">
                <a:latin typeface="Lekton"/>
                <a:ea typeface="Lekton"/>
                <a:cs typeface="Lekton"/>
                <a:sym typeface="Lekton"/>
              </a:defRPr>
            </a:lvl8pPr>
            <a:lvl9pPr indent="-317500" lvl="8" marL="4114800" rtl="0">
              <a:spcBef>
                <a:spcPts val="1600"/>
              </a:spcBef>
              <a:spcAft>
                <a:spcPts val="1600"/>
              </a:spcAft>
              <a:buSzPts val="1400"/>
              <a:buFont typeface="Lekton"/>
              <a:buChar char="■"/>
              <a:defRPr b="1">
                <a:latin typeface="Lekton"/>
                <a:ea typeface="Lekton"/>
                <a:cs typeface="Lekton"/>
                <a:sym typeface="Lekton"/>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pic>
        <p:nvPicPr>
          <p:cNvPr id="41" name="Google Shape;41;p7"/>
          <p:cNvPicPr preferRelativeResize="0"/>
          <p:nvPr/>
        </p:nvPicPr>
        <p:blipFill rotWithShape="1">
          <a:blip r:embed="rId2">
            <a:alphaModFix/>
          </a:blip>
          <a:srcRect b="0" l="820" r="-819" t="19588"/>
          <a:stretch/>
        </p:blipFill>
        <p:spPr>
          <a:xfrm>
            <a:off x="275425" y="175975"/>
            <a:ext cx="562250" cy="452100"/>
          </a:xfrm>
          <a:prstGeom prst="rect">
            <a:avLst/>
          </a:prstGeom>
          <a:noFill/>
          <a:ln>
            <a:noFill/>
          </a:ln>
        </p:spPr>
      </p:pic>
      <p:pic>
        <p:nvPicPr>
          <p:cNvPr id="42" name="Google Shape;42;p7"/>
          <p:cNvPicPr preferRelativeResize="0"/>
          <p:nvPr/>
        </p:nvPicPr>
        <p:blipFill>
          <a:blip r:embed="rId3">
            <a:alphaModFix/>
          </a:blip>
          <a:stretch>
            <a:fillRect/>
          </a:stretch>
        </p:blipFill>
        <p:spPr>
          <a:xfrm>
            <a:off x="2328419" y="175975"/>
            <a:ext cx="1880832" cy="3936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3" name="Shape 43"/>
        <p:cNvGrpSpPr/>
        <p:nvPr/>
      </p:nvGrpSpPr>
      <p:grpSpPr>
        <a:xfrm>
          <a:off x="0" y="0"/>
          <a:ext cx="0" cy="0"/>
          <a:chOff x="0" y="0"/>
          <a:chExt cx="0" cy="0"/>
        </a:xfrm>
      </p:grpSpPr>
      <p:sp>
        <p:nvSpPr>
          <p:cNvPr id="44" name="Google Shape;44;p8"/>
          <p:cNvSpPr txBox="1"/>
          <p:nvPr>
            <p:ph idx="1" type="body"/>
          </p:nvPr>
        </p:nvSpPr>
        <p:spPr>
          <a:xfrm>
            <a:off x="311700" y="1457275"/>
            <a:ext cx="39999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Font typeface="Lekton"/>
              <a:buChar char="●"/>
              <a:defRPr>
                <a:latin typeface="Lekton"/>
                <a:ea typeface="Lekton"/>
                <a:cs typeface="Lekton"/>
                <a:sym typeface="Lekton"/>
              </a:defRPr>
            </a:lvl1pPr>
            <a:lvl2pPr indent="-342900" lvl="1" marL="914400">
              <a:spcBef>
                <a:spcPts val="1600"/>
              </a:spcBef>
              <a:spcAft>
                <a:spcPts val="0"/>
              </a:spcAft>
              <a:buSzPts val="1800"/>
              <a:buFont typeface="Lekton"/>
              <a:buChar char="○"/>
              <a:defRPr b="1" sz="1800">
                <a:latin typeface="Lekton"/>
                <a:ea typeface="Lekton"/>
                <a:cs typeface="Lekton"/>
                <a:sym typeface="Lekton"/>
              </a:defRPr>
            </a:lvl2pPr>
            <a:lvl3pPr indent="-342900" lvl="2" marL="1371600">
              <a:spcBef>
                <a:spcPts val="1600"/>
              </a:spcBef>
              <a:spcAft>
                <a:spcPts val="0"/>
              </a:spcAft>
              <a:buSzPts val="1800"/>
              <a:buFont typeface="Lekton"/>
              <a:buChar char="■"/>
              <a:defRPr b="1" sz="1800">
                <a:latin typeface="Lekton"/>
                <a:ea typeface="Lekton"/>
                <a:cs typeface="Lekton"/>
                <a:sym typeface="Lekton"/>
              </a:defRPr>
            </a:lvl3pPr>
            <a:lvl4pPr indent="-342900" lvl="3" marL="1828800">
              <a:spcBef>
                <a:spcPts val="1600"/>
              </a:spcBef>
              <a:spcAft>
                <a:spcPts val="0"/>
              </a:spcAft>
              <a:buSzPts val="1800"/>
              <a:buFont typeface="Lekton"/>
              <a:buChar char="●"/>
              <a:defRPr b="1" sz="1800">
                <a:latin typeface="Lekton"/>
                <a:ea typeface="Lekton"/>
                <a:cs typeface="Lekton"/>
                <a:sym typeface="Lekton"/>
              </a:defRPr>
            </a:lvl4pPr>
            <a:lvl5pPr indent="-342900" lvl="4" marL="2286000">
              <a:spcBef>
                <a:spcPts val="1600"/>
              </a:spcBef>
              <a:spcAft>
                <a:spcPts val="0"/>
              </a:spcAft>
              <a:buSzPts val="1800"/>
              <a:buFont typeface="Lekton"/>
              <a:buChar char="○"/>
              <a:defRPr b="1" sz="1800">
                <a:latin typeface="Lekton"/>
                <a:ea typeface="Lekton"/>
                <a:cs typeface="Lekton"/>
                <a:sym typeface="Lekton"/>
              </a:defRPr>
            </a:lvl5pPr>
            <a:lvl6pPr indent="-342900" lvl="5" marL="2743200">
              <a:spcBef>
                <a:spcPts val="1600"/>
              </a:spcBef>
              <a:spcAft>
                <a:spcPts val="0"/>
              </a:spcAft>
              <a:buSzPts val="1800"/>
              <a:buFont typeface="Lekton"/>
              <a:buChar char="■"/>
              <a:defRPr b="1" sz="1800">
                <a:latin typeface="Lekton"/>
                <a:ea typeface="Lekton"/>
                <a:cs typeface="Lekton"/>
                <a:sym typeface="Lekton"/>
              </a:defRPr>
            </a:lvl6pPr>
            <a:lvl7pPr indent="-342900" lvl="6" marL="3200400">
              <a:spcBef>
                <a:spcPts val="1600"/>
              </a:spcBef>
              <a:spcAft>
                <a:spcPts val="0"/>
              </a:spcAft>
              <a:buSzPts val="1800"/>
              <a:buFont typeface="Lekton"/>
              <a:buChar char="●"/>
              <a:defRPr b="1" sz="1800">
                <a:latin typeface="Lekton"/>
                <a:ea typeface="Lekton"/>
                <a:cs typeface="Lekton"/>
                <a:sym typeface="Lekton"/>
              </a:defRPr>
            </a:lvl7pPr>
            <a:lvl8pPr indent="-342900" lvl="7" marL="3657600">
              <a:spcBef>
                <a:spcPts val="1600"/>
              </a:spcBef>
              <a:spcAft>
                <a:spcPts val="0"/>
              </a:spcAft>
              <a:buSzPts val="1800"/>
              <a:buFont typeface="Lekton"/>
              <a:buChar char="○"/>
              <a:defRPr b="1" sz="1800">
                <a:latin typeface="Lekton"/>
                <a:ea typeface="Lekton"/>
                <a:cs typeface="Lekton"/>
                <a:sym typeface="Lekton"/>
              </a:defRPr>
            </a:lvl8pPr>
            <a:lvl9pPr indent="-342900" lvl="8" marL="4114800">
              <a:spcBef>
                <a:spcPts val="1600"/>
              </a:spcBef>
              <a:spcAft>
                <a:spcPts val="1600"/>
              </a:spcAft>
              <a:buSzPts val="1800"/>
              <a:buFont typeface="Lekton"/>
              <a:buChar char="■"/>
              <a:defRPr b="1" sz="1800">
                <a:latin typeface="Lekton"/>
                <a:ea typeface="Lekton"/>
                <a:cs typeface="Lekton"/>
                <a:sym typeface="Lekton"/>
              </a:defRPr>
            </a:lvl9pPr>
          </a:lstStyle>
          <a:p/>
        </p:txBody>
      </p:sp>
      <p:sp>
        <p:nvSpPr>
          <p:cNvPr id="45" name="Google Shape;45;p8"/>
          <p:cNvSpPr txBox="1"/>
          <p:nvPr>
            <p:ph idx="2" type="body"/>
          </p:nvPr>
        </p:nvSpPr>
        <p:spPr>
          <a:xfrm>
            <a:off x="4832400" y="1457275"/>
            <a:ext cx="39999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Font typeface="Lekton"/>
              <a:buChar char="●"/>
              <a:defRPr>
                <a:latin typeface="Lekton"/>
                <a:ea typeface="Lekton"/>
                <a:cs typeface="Lekton"/>
                <a:sym typeface="Lekton"/>
              </a:defRPr>
            </a:lvl1pPr>
            <a:lvl2pPr indent="-342900" lvl="1" marL="914400">
              <a:spcBef>
                <a:spcPts val="1600"/>
              </a:spcBef>
              <a:spcAft>
                <a:spcPts val="0"/>
              </a:spcAft>
              <a:buSzPts val="1800"/>
              <a:buFont typeface="Lekton"/>
              <a:buChar char="○"/>
              <a:defRPr b="1" sz="1800">
                <a:latin typeface="Lekton"/>
                <a:ea typeface="Lekton"/>
                <a:cs typeface="Lekton"/>
                <a:sym typeface="Lekton"/>
              </a:defRPr>
            </a:lvl2pPr>
            <a:lvl3pPr indent="-342900" lvl="2" marL="1371600">
              <a:spcBef>
                <a:spcPts val="1600"/>
              </a:spcBef>
              <a:spcAft>
                <a:spcPts val="0"/>
              </a:spcAft>
              <a:buSzPts val="1800"/>
              <a:buFont typeface="Lekton"/>
              <a:buChar char="■"/>
              <a:defRPr b="1" sz="1800">
                <a:latin typeface="Lekton"/>
                <a:ea typeface="Lekton"/>
                <a:cs typeface="Lekton"/>
                <a:sym typeface="Lekton"/>
              </a:defRPr>
            </a:lvl3pPr>
            <a:lvl4pPr indent="-342900" lvl="3" marL="1828800">
              <a:spcBef>
                <a:spcPts val="1600"/>
              </a:spcBef>
              <a:spcAft>
                <a:spcPts val="0"/>
              </a:spcAft>
              <a:buSzPts val="1800"/>
              <a:buFont typeface="Lekton"/>
              <a:buChar char="●"/>
              <a:defRPr b="1" sz="1800">
                <a:latin typeface="Lekton"/>
                <a:ea typeface="Lekton"/>
                <a:cs typeface="Lekton"/>
                <a:sym typeface="Lekton"/>
              </a:defRPr>
            </a:lvl4pPr>
            <a:lvl5pPr indent="-342900" lvl="4" marL="2286000">
              <a:spcBef>
                <a:spcPts val="1600"/>
              </a:spcBef>
              <a:spcAft>
                <a:spcPts val="0"/>
              </a:spcAft>
              <a:buSzPts val="1800"/>
              <a:buFont typeface="Lekton"/>
              <a:buChar char="○"/>
              <a:defRPr b="1" sz="1800">
                <a:latin typeface="Lekton"/>
                <a:ea typeface="Lekton"/>
                <a:cs typeface="Lekton"/>
                <a:sym typeface="Lekton"/>
              </a:defRPr>
            </a:lvl5pPr>
            <a:lvl6pPr indent="-342900" lvl="5" marL="2743200">
              <a:spcBef>
                <a:spcPts val="1600"/>
              </a:spcBef>
              <a:spcAft>
                <a:spcPts val="0"/>
              </a:spcAft>
              <a:buSzPts val="1800"/>
              <a:buFont typeface="Lekton"/>
              <a:buChar char="■"/>
              <a:defRPr b="1" sz="1800">
                <a:latin typeface="Lekton"/>
                <a:ea typeface="Lekton"/>
                <a:cs typeface="Lekton"/>
                <a:sym typeface="Lekton"/>
              </a:defRPr>
            </a:lvl6pPr>
            <a:lvl7pPr indent="-342900" lvl="6" marL="3200400">
              <a:spcBef>
                <a:spcPts val="1600"/>
              </a:spcBef>
              <a:spcAft>
                <a:spcPts val="0"/>
              </a:spcAft>
              <a:buSzPts val="1800"/>
              <a:buFont typeface="Lekton"/>
              <a:buChar char="●"/>
              <a:defRPr b="1" sz="1800">
                <a:latin typeface="Lekton"/>
                <a:ea typeface="Lekton"/>
                <a:cs typeface="Lekton"/>
                <a:sym typeface="Lekton"/>
              </a:defRPr>
            </a:lvl7pPr>
            <a:lvl8pPr indent="-342900" lvl="7" marL="3657600">
              <a:spcBef>
                <a:spcPts val="1600"/>
              </a:spcBef>
              <a:spcAft>
                <a:spcPts val="0"/>
              </a:spcAft>
              <a:buSzPts val="1800"/>
              <a:buFont typeface="Lekton"/>
              <a:buChar char="○"/>
              <a:defRPr b="1" sz="1800">
                <a:latin typeface="Lekton"/>
                <a:ea typeface="Lekton"/>
                <a:cs typeface="Lekton"/>
                <a:sym typeface="Lekton"/>
              </a:defRPr>
            </a:lvl8pPr>
            <a:lvl9pPr indent="-342900" lvl="8" marL="4114800">
              <a:spcBef>
                <a:spcPts val="1600"/>
              </a:spcBef>
              <a:spcAft>
                <a:spcPts val="1600"/>
              </a:spcAft>
              <a:buSzPts val="1800"/>
              <a:buFont typeface="Lekton"/>
              <a:buChar char="■"/>
              <a:defRPr b="1" sz="1800">
                <a:latin typeface="Lekton"/>
                <a:ea typeface="Lekton"/>
                <a:cs typeface="Lekton"/>
                <a:sym typeface="Lekton"/>
              </a:defRPr>
            </a:lvl9pPr>
          </a:lstStyle>
          <a:p/>
        </p:txBody>
      </p:sp>
      <p:sp>
        <p:nvSpPr>
          <p:cNvPr id="46" name="Google Shape;46;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pic>
        <p:nvPicPr>
          <p:cNvPr id="47" name="Google Shape;47;p8"/>
          <p:cNvPicPr preferRelativeResize="0"/>
          <p:nvPr/>
        </p:nvPicPr>
        <p:blipFill>
          <a:blip r:embed="rId2">
            <a:alphaModFix/>
          </a:blip>
          <a:stretch>
            <a:fillRect/>
          </a:stretch>
        </p:blipFill>
        <p:spPr>
          <a:xfrm>
            <a:off x="311704" y="295925"/>
            <a:ext cx="525975" cy="56225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8" name="Shape 48"/>
        <p:cNvGrpSpPr/>
        <p:nvPr/>
      </p:nvGrpSpPr>
      <p:grpSpPr>
        <a:xfrm>
          <a:off x="0" y="0"/>
          <a:ext cx="0" cy="0"/>
          <a:chOff x="0" y="0"/>
          <a:chExt cx="0" cy="0"/>
        </a:xfrm>
      </p:grpSpPr>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pic>
        <p:nvPicPr>
          <p:cNvPr id="50" name="Google Shape;50;p9"/>
          <p:cNvPicPr preferRelativeResize="0"/>
          <p:nvPr/>
        </p:nvPicPr>
        <p:blipFill rotWithShape="1">
          <a:blip r:embed="rId2">
            <a:alphaModFix/>
          </a:blip>
          <a:srcRect b="0" l="820" r="-819" t="19588"/>
          <a:stretch/>
        </p:blipFill>
        <p:spPr>
          <a:xfrm>
            <a:off x="275425" y="175975"/>
            <a:ext cx="562250" cy="452100"/>
          </a:xfrm>
          <a:prstGeom prst="rect">
            <a:avLst/>
          </a:prstGeom>
          <a:noFill/>
          <a:ln>
            <a:noFill/>
          </a:ln>
        </p:spPr>
      </p:pic>
      <p:pic>
        <p:nvPicPr>
          <p:cNvPr id="51" name="Google Shape;51;p9"/>
          <p:cNvPicPr preferRelativeResize="0"/>
          <p:nvPr/>
        </p:nvPicPr>
        <p:blipFill>
          <a:blip r:embed="rId3">
            <a:alphaModFix/>
          </a:blip>
          <a:stretch>
            <a:fillRect/>
          </a:stretch>
        </p:blipFill>
        <p:spPr>
          <a:xfrm>
            <a:off x="6910194" y="205225"/>
            <a:ext cx="1880832" cy="3936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della sezione e descrizione 1">
  <p:cSld name="SECTION_TITLE_AND_DESCRIPTION_1">
    <p:spTree>
      <p:nvGrpSpPr>
        <p:cNvPr id="52" name="Shape 52"/>
        <p:cNvGrpSpPr/>
        <p:nvPr/>
      </p:nvGrpSpPr>
      <p:grpSpPr>
        <a:xfrm>
          <a:off x="0" y="0"/>
          <a:ext cx="0" cy="0"/>
          <a:chOff x="0" y="0"/>
          <a:chExt cx="0" cy="0"/>
        </a:xfrm>
      </p:grpSpPr>
      <p:sp>
        <p:nvSpPr>
          <p:cNvPr id="53" name="Google Shape;53;p10"/>
          <p:cNvSpPr/>
          <p:nvPr/>
        </p:nvSpPr>
        <p:spPr>
          <a:xfrm>
            <a:off x="0" y="-125"/>
            <a:ext cx="9144000" cy="5143500"/>
          </a:xfrm>
          <a:prstGeom prst="rect">
            <a:avLst/>
          </a:prstGeom>
          <a:solidFill>
            <a:srgbClr val="D66B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txBox="1"/>
          <p:nvPr>
            <p:ph idx="1" type="body"/>
          </p:nvPr>
        </p:nvSpPr>
        <p:spPr>
          <a:xfrm>
            <a:off x="461300" y="724075"/>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
        <p:nvSpPr>
          <p:cNvPr id="55" name="Google Shape;5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it"/>
              <a:t>‹#›</a:t>
            </a:fld>
            <a:endParaRPr/>
          </a:p>
        </p:txBody>
      </p:sp>
      <p:sp>
        <p:nvSpPr>
          <p:cNvPr id="56" name="Google Shape;56;p10"/>
          <p:cNvSpPr txBox="1"/>
          <p:nvPr>
            <p:ph idx="2" type="body"/>
          </p:nvPr>
        </p:nvSpPr>
        <p:spPr>
          <a:xfrm>
            <a:off x="461250" y="2869400"/>
            <a:ext cx="8221500" cy="16986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Font typeface="Lekton"/>
              <a:buChar char="●"/>
              <a:defRPr b="1">
                <a:solidFill>
                  <a:schemeClr val="lt1"/>
                </a:solidFill>
                <a:latin typeface="Lekton"/>
                <a:ea typeface="Lekton"/>
                <a:cs typeface="Lekton"/>
                <a:sym typeface="Lekton"/>
              </a:defRPr>
            </a:lvl1pPr>
            <a:lvl2pPr indent="-317500" lvl="1" marL="914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2pPr>
            <a:lvl3pPr indent="-317500" lvl="2" marL="1371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3pPr>
            <a:lvl4pPr indent="-317500" lvl="3" marL="18288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4pPr>
            <a:lvl5pPr indent="-317500" lvl="4" marL="22860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5pPr>
            <a:lvl6pPr indent="-317500" lvl="5" marL="27432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6pPr>
            <a:lvl7pPr indent="-317500" lvl="6" marL="32004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7pPr>
            <a:lvl8pPr indent="-317500" lvl="7" marL="3657600" rtl="0">
              <a:spcBef>
                <a:spcPts val="1600"/>
              </a:spcBef>
              <a:spcAft>
                <a:spcPts val="0"/>
              </a:spcAft>
              <a:buClr>
                <a:schemeClr val="lt1"/>
              </a:buClr>
              <a:buSzPts val="1400"/>
              <a:buFont typeface="Lekton"/>
              <a:buChar char="○"/>
              <a:defRPr b="1">
                <a:solidFill>
                  <a:schemeClr val="lt1"/>
                </a:solidFill>
                <a:latin typeface="Lekton"/>
                <a:ea typeface="Lekton"/>
                <a:cs typeface="Lekton"/>
                <a:sym typeface="Lekton"/>
              </a:defRPr>
            </a:lvl8pPr>
            <a:lvl9pPr indent="-317500" lvl="8" marL="4114800" rtl="0">
              <a:spcBef>
                <a:spcPts val="1600"/>
              </a:spcBef>
              <a:spcAft>
                <a:spcPts val="1600"/>
              </a:spcAft>
              <a:buClr>
                <a:schemeClr val="lt1"/>
              </a:buClr>
              <a:buSzPts val="1400"/>
              <a:buFont typeface="Lekton"/>
              <a:buChar char="■"/>
              <a:defRPr b="1">
                <a:solidFill>
                  <a:schemeClr val="lt1"/>
                </a:solidFill>
                <a:latin typeface="Lekton"/>
                <a:ea typeface="Lekton"/>
                <a:cs typeface="Lekton"/>
                <a:sym typeface="Lekton"/>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theme" Target="../theme/theme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 Id="rId3" Type="http://schemas.openxmlformats.org/officeDocument/2006/relationships/hyperlink" Target="https://creativecommons.org/share-your-work/" TargetMode="External"/><Relationship Id="rId4" Type="http://schemas.openxmlformats.org/officeDocument/2006/relationships/hyperlink" Target="https://creativecommons.org/choos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hyperlink" Target="http://dati.istat.it//Index.aspx?QueryId=32038" TargetMode="External"/><Relationship Id="rId4" Type="http://schemas.openxmlformats.org/officeDocument/2006/relationships/hyperlink" Target="http://dati.istat.it//Index.aspx?QueryId=32041" TargetMode="External"/><Relationship Id="rId5" Type="http://schemas.openxmlformats.org/officeDocument/2006/relationships/hyperlink" Target="http://dati.istat.it//Index.aspx?QueryId=32039" TargetMode="External"/><Relationship Id="rId6" Type="http://schemas.openxmlformats.org/officeDocument/2006/relationships/hyperlink" Target="http://dati.istat.it//Index.aspx?QueryId=32043" TargetMode="External"/><Relationship Id="rId7" Type="http://schemas.openxmlformats.org/officeDocument/2006/relationships/hyperlink" Target="http://dati.istat.it//Index.aspx?QueryId=32044" TargetMode="External"/><Relationship Id="rId8" Type="http://schemas.openxmlformats.org/officeDocument/2006/relationships/hyperlink" Target="http://dati.istat.it//Index.aspx?QueryId=3204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16.png"/><Relationship Id="rId4" Type="http://schemas.openxmlformats.org/officeDocument/2006/relationships/image" Target="../media/image13.png"/><Relationship Id="rId5" Type="http://schemas.openxmlformats.org/officeDocument/2006/relationships/image" Target="../media/image11.png"/><Relationship Id="rId6" Type="http://schemas.openxmlformats.org/officeDocument/2006/relationships/image" Target="../media/image15.png"/><Relationship Id="rId7"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hyperlink" Target="https://www.datawrapper.de/" TargetMode="External"/><Relationship Id="rId4" Type="http://schemas.openxmlformats.org/officeDocument/2006/relationships/hyperlink" Target="https://flourish.studio/" TargetMode="External"/><Relationship Id="rId5" Type="http://schemas.openxmlformats.org/officeDocument/2006/relationships/hyperlink" Target="https://www.take-a-screenshot.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nvSpPr>
        <p:spPr>
          <a:xfrm>
            <a:off x="1277000" y="700450"/>
            <a:ext cx="2128500" cy="145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3"/>
          <p:cNvSpPr txBox="1"/>
          <p:nvPr>
            <p:ph type="ctrTitle"/>
          </p:nvPr>
        </p:nvSpPr>
        <p:spPr>
          <a:xfrm>
            <a:off x="311708" y="12017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it"/>
              <a:t>Data Journalism</a:t>
            </a:r>
            <a:endParaRPr/>
          </a:p>
        </p:txBody>
      </p:sp>
      <p:sp>
        <p:nvSpPr>
          <p:cNvPr id="124" name="Google Shape;124;p23"/>
          <p:cNvSpPr txBox="1"/>
          <p:nvPr>
            <p:ph idx="1" type="subTitle"/>
          </p:nvPr>
        </p:nvSpPr>
        <p:spPr>
          <a:xfrm>
            <a:off x="867500" y="3427050"/>
            <a:ext cx="7557600" cy="5079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it"/>
              <a:t>Individual Assignment • Template</a:t>
            </a:r>
            <a:endParaRPr/>
          </a:p>
        </p:txBody>
      </p:sp>
      <p:sp>
        <p:nvSpPr>
          <p:cNvPr id="125" name="Google Shape;125;p23"/>
          <p:cNvSpPr txBox="1"/>
          <p:nvPr/>
        </p:nvSpPr>
        <p:spPr>
          <a:xfrm rot="3193443">
            <a:off x="6331816" y="1040259"/>
            <a:ext cx="2488443" cy="57204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a:solidFill>
                  <a:srgbClr val="D66B55"/>
                </a:solidFill>
                <a:latin typeface="Titillium Web"/>
                <a:ea typeface="Titillium Web"/>
                <a:cs typeface="Titillium Web"/>
                <a:sym typeface="Titillium Web"/>
              </a:rPr>
              <a:t>DELETE BEFORE UPLOAD</a:t>
            </a:r>
            <a:endParaRPr b="1">
              <a:solidFill>
                <a:srgbClr val="D66B55"/>
              </a:solidFill>
              <a:latin typeface="Titillium Web"/>
              <a:ea typeface="Titillium Web"/>
              <a:cs typeface="Titillium Web"/>
              <a:sym typeface="Titillium Web"/>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2"/>
          <p:cNvSpPr txBox="1"/>
          <p:nvPr/>
        </p:nvSpPr>
        <p:spPr>
          <a:xfrm>
            <a:off x="540000" y="1875350"/>
            <a:ext cx="8010000" cy="476100"/>
          </a:xfrm>
          <a:prstGeom prst="rect">
            <a:avLst/>
          </a:prstGeom>
          <a:noFill/>
          <a:ln>
            <a:noFill/>
          </a:ln>
        </p:spPr>
        <p:txBody>
          <a:bodyPr anchorCtr="0" anchor="t" bIns="0" lIns="0" spcFirstLastPara="1" rIns="0" wrap="square" tIns="0">
            <a:noAutofit/>
          </a:bodyPr>
          <a:lstStyle/>
          <a:p>
            <a:pPr indent="0" lvl="0" marL="0" rtl="0" algn="ctr">
              <a:spcBef>
                <a:spcPts val="1000"/>
              </a:spcBef>
              <a:spcAft>
                <a:spcPts val="0"/>
              </a:spcAft>
              <a:buClr>
                <a:schemeClr val="dk1"/>
              </a:buClr>
              <a:buSzPts val="1100"/>
              <a:buFont typeface="Arial"/>
              <a:buNone/>
            </a:pPr>
            <a:r>
              <a:rPr b="1" lang="it" sz="1800">
                <a:solidFill>
                  <a:srgbClr val="D66B55"/>
                </a:solidFill>
                <a:latin typeface="Lekton"/>
                <a:ea typeface="Lekton"/>
                <a:cs typeface="Lekton"/>
                <a:sym typeface="Lekton"/>
              </a:rPr>
              <a:t>Add your second data visualization + story, and delete this text</a:t>
            </a:r>
            <a:endParaRPr i="1">
              <a:solidFill>
                <a:srgbClr val="333333"/>
              </a:solidFill>
              <a:latin typeface="Lekton"/>
              <a:ea typeface="Lekton"/>
              <a:cs typeface="Lekton"/>
              <a:sym typeface="Lekton"/>
            </a:endParaRPr>
          </a:p>
          <a:p>
            <a:pPr indent="0" lvl="0" marL="0" rtl="0" algn="ctr">
              <a:spcBef>
                <a:spcPts val="1000"/>
              </a:spcBef>
              <a:spcAft>
                <a:spcPts val="0"/>
              </a:spcAft>
              <a:buNone/>
            </a:pPr>
            <a:r>
              <a:t/>
            </a:r>
            <a:endParaRPr b="1" sz="1800">
              <a:solidFill>
                <a:srgbClr val="D66B55"/>
              </a:solidFill>
              <a:latin typeface="Lekton"/>
              <a:ea typeface="Lekton"/>
              <a:cs typeface="Lekton"/>
              <a:sym typeface="Lekto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3"/>
          <p:cNvSpPr txBox="1"/>
          <p:nvPr/>
        </p:nvSpPr>
        <p:spPr>
          <a:xfrm>
            <a:off x="1558950" y="860725"/>
            <a:ext cx="6026100" cy="39093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200"/>
              </a:spcAft>
              <a:buNone/>
            </a:pPr>
            <a:r>
              <a:rPr lang="it" sz="1200">
                <a:solidFill>
                  <a:srgbClr val="333333"/>
                </a:solidFill>
                <a:latin typeface="Lekton"/>
                <a:ea typeface="Lekton"/>
                <a:cs typeface="Lekton"/>
                <a:sym typeface="Lekton"/>
              </a:rPr>
              <a:t>A final step, before you publish: pick a license to share your work and modify the following slide accordingly. Just note that all material on SlideWiki requires a </a:t>
            </a:r>
            <a:r>
              <a:rPr lang="it" sz="1200" u="sng">
                <a:solidFill>
                  <a:schemeClr val="hlink"/>
                </a:solidFill>
                <a:latin typeface="Lekton"/>
                <a:ea typeface="Lekton"/>
                <a:cs typeface="Lekton"/>
                <a:sym typeface="Lekton"/>
                <a:hlinkClick r:id="rId3"/>
              </a:rPr>
              <a:t>Creative Commons</a:t>
            </a:r>
            <a:r>
              <a:rPr lang="it" sz="1200">
                <a:solidFill>
                  <a:srgbClr val="333333"/>
                </a:solidFill>
                <a:latin typeface="Lekton"/>
                <a:ea typeface="Lekton"/>
                <a:cs typeface="Lekton"/>
                <a:sym typeface="Lekton"/>
              </a:rPr>
              <a:t> license. You can use Creative Commons’ license picker to generate the text for your licence: </a:t>
            </a:r>
            <a:r>
              <a:rPr lang="it" sz="1200" u="sng">
                <a:solidFill>
                  <a:schemeClr val="hlink"/>
                </a:solidFill>
                <a:latin typeface="Lekton"/>
                <a:ea typeface="Lekton"/>
                <a:cs typeface="Lekton"/>
                <a:sym typeface="Lekton"/>
                <a:hlinkClick r:id="rId4"/>
              </a:rPr>
              <a:t>https://creativecommons.org/choose/</a:t>
            </a:r>
            <a:r>
              <a:rPr lang="it" sz="1200">
                <a:solidFill>
                  <a:srgbClr val="333333"/>
                </a:solidFill>
                <a:latin typeface="Lekton"/>
                <a:ea typeface="Lekton"/>
                <a:cs typeface="Lekton"/>
                <a:sym typeface="Lekton"/>
              </a:rPr>
              <a:t> </a:t>
            </a:r>
            <a:br>
              <a:rPr lang="it" sz="1200">
                <a:solidFill>
                  <a:srgbClr val="333333"/>
                </a:solidFill>
                <a:latin typeface="Lekton"/>
                <a:ea typeface="Lekton"/>
                <a:cs typeface="Lekton"/>
                <a:sym typeface="Lekton"/>
              </a:rPr>
            </a:br>
            <a:endParaRPr sz="1200">
              <a:solidFill>
                <a:srgbClr val="333333"/>
              </a:solidFill>
              <a:latin typeface="Lekton"/>
              <a:ea typeface="Lekton"/>
              <a:cs typeface="Lekton"/>
              <a:sym typeface="Lekton"/>
            </a:endParaRPr>
          </a:p>
        </p:txBody>
      </p:sp>
      <p:sp>
        <p:nvSpPr>
          <p:cNvPr id="189" name="Google Shape;189;p33"/>
          <p:cNvSpPr txBox="1"/>
          <p:nvPr/>
        </p:nvSpPr>
        <p:spPr>
          <a:xfrm rot="3193443">
            <a:off x="6722741" y="995009"/>
            <a:ext cx="2488443" cy="57204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a:solidFill>
                  <a:srgbClr val="D66B55"/>
                </a:solidFill>
                <a:latin typeface="Titillium Web"/>
                <a:ea typeface="Titillium Web"/>
                <a:cs typeface="Titillium Web"/>
                <a:sym typeface="Titillium Web"/>
              </a:rPr>
              <a:t>DELETE BEFORE UPLOAD</a:t>
            </a:r>
            <a:endParaRPr b="1">
              <a:solidFill>
                <a:srgbClr val="D66B55"/>
              </a:solidFill>
              <a:latin typeface="Titillium Web"/>
              <a:ea typeface="Titillium Web"/>
              <a:cs typeface="Titillium Web"/>
              <a:sym typeface="Titillium Web"/>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4"/>
          <p:cNvSpPr txBox="1"/>
          <p:nvPr>
            <p:ph idx="1" type="body"/>
          </p:nvPr>
        </p:nvSpPr>
        <p:spPr>
          <a:xfrm>
            <a:off x="837675" y="1656850"/>
            <a:ext cx="3288900" cy="2912100"/>
          </a:xfrm>
          <a:prstGeom prst="rect">
            <a:avLst/>
          </a:prstGeom>
        </p:spPr>
        <p:txBody>
          <a:bodyPr anchorCtr="0" anchor="t" bIns="0" lIns="0" spcFirstLastPara="1" rIns="0" wrap="square" tIns="0">
            <a:noAutofit/>
          </a:bodyPr>
          <a:lstStyle/>
          <a:p>
            <a:pPr indent="0" lvl="0" marL="0" rtl="0" algn="l">
              <a:spcBef>
                <a:spcPts val="0"/>
              </a:spcBef>
              <a:spcAft>
                <a:spcPts val="1600"/>
              </a:spcAft>
              <a:buNone/>
            </a:pPr>
            <a:r>
              <a:rPr b="1" lang="it">
                <a:latin typeface="Titillium Web"/>
                <a:ea typeface="Titillium Web"/>
                <a:cs typeface="Titillium Web"/>
                <a:sym typeface="Titillium Web"/>
              </a:rPr>
              <a:t>LICENCE</a:t>
            </a:r>
            <a:endParaRPr b="1">
              <a:latin typeface="Titillium Web"/>
              <a:ea typeface="Titillium Web"/>
              <a:cs typeface="Titillium Web"/>
              <a:sym typeface="Titillium Web"/>
            </a:endParaRPr>
          </a:p>
        </p:txBody>
      </p:sp>
      <p:sp>
        <p:nvSpPr>
          <p:cNvPr id="195" name="Google Shape;195;p34"/>
          <p:cNvSpPr txBox="1"/>
          <p:nvPr/>
        </p:nvSpPr>
        <p:spPr>
          <a:xfrm>
            <a:off x="4770000" y="860725"/>
            <a:ext cx="3780000" cy="20997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it" sz="1800">
                <a:solidFill>
                  <a:srgbClr val="333333"/>
                </a:solidFill>
                <a:latin typeface="Lekton"/>
                <a:ea typeface="Lekton"/>
                <a:cs typeface="Lekton"/>
                <a:sym typeface="Lekton"/>
              </a:rPr>
              <a:t>Slides</a:t>
            </a:r>
            <a:r>
              <a:rPr lang="it" sz="1800">
                <a:solidFill>
                  <a:srgbClr val="333333"/>
                </a:solidFill>
                <a:latin typeface="Lekton"/>
                <a:ea typeface="Lekton"/>
                <a:cs typeface="Lekton"/>
                <a:sym typeface="Lekton"/>
              </a:rPr>
              <a:t> are shared with the following license:</a:t>
            </a:r>
            <a:endParaRPr sz="1800">
              <a:solidFill>
                <a:srgbClr val="333333"/>
              </a:solidFill>
              <a:latin typeface="Lekton"/>
              <a:ea typeface="Lekton"/>
              <a:cs typeface="Lekton"/>
              <a:sym typeface="Lekton"/>
            </a:endParaRPr>
          </a:p>
          <a:p>
            <a:pPr indent="0" lvl="0" marL="0" rtl="0" algn="l">
              <a:spcBef>
                <a:spcPts val="500"/>
              </a:spcBef>
              <a:spcAft>
                <a:spcPts val="0"/>
              </a:spcAft>
              <a:buNone/>
            </a:pPr>
            <a:r>
              <a:t/>
            </a:r>
            <a:endParaRPr sz="1800">
              <a:solidFill>
                <a:srgbClr val="333333"/>
              </a:solidFill>
              <a:latin typeface="Lekton"/>
              <a:ea typeface="Lekton"/>
              <a:cs typeface="Lekton"/>
              <a:sym typeface="Lekton"/>
            </a:endParaRPr>
          </a:p>
          <a:p>
            <a:pPr indent="0" lvl="0" marL="0" rtl="0" algn="l">
              <a:spcBef>
                <a:spcPts val="500"/>
              </a:spcBef>
              <a:spcAft>
                <a:spcPts val="500"/>
              </a:spcAft>
              <a:buNone/>
            </a:pPr>
            <a:r>
              <a:rPr b="1" lang="it" sz="1100">
                <a:solidFill>
                  <a:schemeClr val="dk1"/>
                </a:solidFill>
                <a:latin typeface="Lekton"/>
                <a:ea typeface="Lekton"/>
                <a:cs typeface="Lekton"/>
                <a:sym typeface="Lekton"/>
              </a:rPr>
              <a:t>'TITLE OF YOUR WORK' </a:t>
            </a:r>
            <a:r>
              <a:rPr lang="it" sz="1100">
                <a:solidFill>
                  <a:schemeClr val="dk1"/>
                </a:solidFill>
                <a:latin typeface="Lekton"/>
                <a:ea typeface="Lekton"/>
                <a:cs typeface="Lekton"/>
                <a:sym typeface="Lekton"/>
              </a:rPr>
              <a:t>by</a:t>
            </a:r>
            <a:r>
              <a:rPr b="1" lang="it" sz="1100">
                <a:solidFill>
                  <a:schemeClr val="dk1"/>
                </a:solidFill>
                <a:latin typeface="Lekton"/>
                <a:ea typeface="Lekton"/>
                <a:cs typeface="Lekton"/>
                <a:sym typeface="Lekton"/>
              </a:rPr>
              <a:t> YOUR NAME</a:t>
            </a:r>
            <a:r>
              <a:rPr lang="it" sz="1100">
                <a:solidFill>
                  <a:schemeClr val="dk1"/>
                </a:solidFill>
                <a:latin typeface="Lekton"/>
                <a:ea typeface="Lekton"/>
                <a:cs typeface="Lekton"/>
                <a:sym typeface="Lekton"/>
              </a:rPr>
              <a:t>, is licensed under a </a:t>
            </a:r>
            <a:r>
              <a:rPr b="1" lang="it" sz="1100">
                <a:solidFill>
                  <a:schemeClr val="dk1"/>
                </a:solidFill>
                <a:latin typeface="Lekton"/>
                <a:ea typeface="Lekton"/>
                <a:cs typeface="Lekton"/>
                <a:sym typeface="Lekton"/>
              </a:rPr>
              <a:t>NAME OF YOUR CHOSEN CREATIVE COMMONS LICENSE, FOR EXAMPLE CC-BY-SA</a:t>
            </a:r>
            <a:endParaRPr b="1" sz="1100">
              <a:solidFill>
                <a:schemeClr val="dk1"/>
              </a:solidFill>
              <a:latin typeface="Lekton"/>
              <a:ea typeface="Lekton"/>
              <a:cs typeface="Lekton"/>
              <a:sym typeface="Lekto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nvSpPr>
        <p:spPr>
          <a:xfrm>
            <a:off x="2146200" y="860725"/>
            <a:ext cx="4851600" cy="34620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it">
                <a:solidFill>
                  <a:srgbClr val="333333"/>
                </a:solidFill>
                <a:latin typeface="Lekton"/>
                <a:ea typeface="Lekton"/>
                <a:cs typeface="Lekton"/>
                <a:sym typeface="Lekton"/>
              </a:rPr>
              <a:t>This slide deck contains the instructions and the template for your first assignment. </a:t>
            </a:r>
            <a:endParaRPr>
              <a:solidFill>
                <a:srgbClr val="333333"/>
              </a:solidFill>
              <a:latin typeface="Lekton"/>
              <a:ea typeface="Lekton"/>
              <a:cs typeface="Lekton"/>
              <a:sym typeface="Lekton"/>
            </a:endParaRPr>
          </a:p>
          <a:p>
            <a:pPr indent="-317500" lvl="0" marL="457200" rtl="0" algn="l">
              <a:spcBef>
                <a:spcPts val="1000"/>
              </a:spcBef>
              <a:spcAft>
                <a:spcPts val="0"/>
              </a:spcAft>
              <a:buClr>
                <a:srgbClr val="333333"/>
              </a:buClr>
              <a:buSzPts val="1400"/>
              <a:buFont typeface="Lekton"/>
              <a:buAutoNum type="arabicPeriod"/>
            </a:pPr>
            <a:r>
              <a:rPr lang="it">
                <a:solidFill>
                  <a:srgbClr val="333333"/>
                </a:solidFill>
                <a:latin typeface="Lekton"/>
                <a:ea typeface="Lekton"/>
                <a:cs typeface="Lekton"/>
                <a:sym typeface="Lekton"/>
              </a:rPr>
              <a:t>You should first </a:t>
            </a:r>
            <a:r>
              <a:rPr b="1" lang="it">
                <a:solidFill>
                  <a:srgbClr val="333333"/>
                </a:solidFill>
                <a:latin typeface="Lekton"/>
                <a:ea typeface="Lekton"/>
                <a:cs typeface="Lekton"/>
                <a:sym typeface="Lekton"/>
              </a:rPr>
              <a:t>download</a:t>
            </a:r>
            <a:r>
              <a:rPr lang="it">
                <a:solidFill>
                  <a:srgbClr val="333333"/>
                </a:solidFill>
                <a:latin typeface="Lekton"/>
                <a:ea typeface="Lekton"/>
                <a:cs typeface="Lekton"/>
                <a:sym typeface="Lekton"/>
              </a:rPr>
              <a:t> this slide deck (.pptx)</a:t>
            </a:r>
            <a:endParaRPr>
              <a:solidFill>
                <a:srgbClr val="333333"/>
              </a:solidFill>
              <a:latin typeface="Lekton"/>
              <a:ea typeface="Lekton"/>
              <a:cs typeface="Lekton"/>
              <a:sym typeface="Lekton"/>
            </a:endParaRPr>
          </a:p>
          <a:p>
            <a:pPr indent="-317500" lvl="0" marL="457200" rtl="0" algn="l">
              <a:spcBef>
                <a:spcPts val="1000"/>
              </a:spcBef>
              <a:spcAft>
                <a:spcPts val="0"/>
              </a:spcAft>
              <a:buClr>
                <a:srgbClr val="333333"/>
              </a:buClr>
              <a:buSzPts val="1400"/>
              <a:buFont typeface="Lekton"/>
              <a:buAutoNum type="arabicPeriod"/>
            </a:pPr>
            <a:r>
              <a:rPr lang="it">
                <a:solidFill>
                  <a:srgbClr val="333333"/>
                </a:solidFill>
                <a:latin typeface="Lekton"/>
                <a:ea typeface="Lekton"/>
                <a:cs typeface="Lekton"/>
                <a:sym typeface="Lekton"/>
              </a:rPr>
              <a:t>Then, start editing it accordingly, as instructed in each slide. </a:t>
            </a:r>
            <a:endParaRPr>
              <a:solidFill>
                <a:srgbClr val="333333"/>
              </a:solidFill>
              <a:latin typeface="Lekton"/>
              <a:ea typeface="Lekton"/>
              <a:cs typeface="Lekton"/>
              <a:sym typeface="Lekton"/>
            </a:endParaRPr>
          </a:p>
          <a:p>
            <a:pPr indent="-317500" lvl="0" marL="457200" rtl="0" algn="l">
              <a:spcBef>
                <a:spcPts val="1000"/>
              </a:spcBef>
              <a:spcAft>
                <a:spcPts val="0"/>
              </a:spcAft>
              <a:buClr>
                <a:srgbClr val="333333"/>
              </a:buClr>
              <a:buSzPts val="1400"/>
              <a:buFont typeface="Lekton"/>
              <a:buAutoNum type="arabicPeriod"/>
            </a:pPr>
            <a:r>
              <a:rPr lang="it">
                <a:solidFill>
                  <a:srgbClr val="333333"/>
                </a:solidFill>
                <a:latin typeface="Lekton"/>
                <a:ea typeface="Lekton"/>
                <a:cs typeface="Lekton"/>
                <a:sym typeface="Lekton"/>
              </a:rPr>
              <a:t>Once you are done with all the assignment, you should delete the first slide, this present slide and any other slide with the “DELETE” icon at the top. This way, in the end, </a:t>
            </a:r>
            <a:r>
              <a:rPr b="1" lang="it">
                <a:solidFill>
                  <a:srgbClr val="333333"/>
                </a:solidFill>
                <a:latin typeface="Lekton"/>
                <a:ea typeface="Lekton"/>
                <a:cs typeface="Lekton"/>
                <a:sym typeface="Lekton"/>
              </a:rPr>
              <a:t>the final deck will contain only slides in which you, yourself, have added content.</a:t>
            </a:r>
            <a:endParaRPr b="1">
              <a:solidFill>
                <a:srgbClr val="333333"/>
              </a:solidFill>
              <a:latin typeface="Lekton"/>
              <a:ea typeface="Lekton"/>
              <a:cs typeface="Lekton"/>
              <a:sym typeface="Lekton"/>
            </a:endParaRPr>
          </a:p>
          <a:p>
            <a:pPr indent="-317500" lvl="0" marL="457200" rtl="0" algn="l">
              <a:spcBef>
                <a:spcPts val="1000"/>
              </a:spcBef>
              <a:spcAft>
                <a:spcPts val="200"/>
              </a:spcAft>
              <a:buClr>
                <a:srgbClr val="333333"/>
              </a:buClr>
              <a:buSzPts val="1400"/>
              <a:buFont typeface="Lekton"/>
              <a:buAutoNum type="arabicPeriod"/>
            </a:pPr>
            <a:r>
              <a:rPr lang="it">
                <a:solidFill>
                  <a:srgbClr val="333333"/>
                </a:solidFill>
                <a:latin typeface="Lekton"/>
                <a:ea typeface="Lekton"/>
                <a:cs typeface="Lekton"/>
                <a:sym typeface="Lekton"/>
              </a:rPr>
              <a:t>Upload your slide deck to appropriate course page.</a:t>
            </a:r>
            <a:endParaRPr>
              <a:solidFill>
                <a:srgbClr val="333333"/>
              </a:solidFill>
              <a:latin typeface="Lekton"/>
              <a:ea typeface="Lekton"/>
              <a:cs typeface="Lekton"/>
              <a:sym typeface="Lekton"/>
            </a:endParaRPr>
          </a:p>
        </p:txBody>
      </p:sp>
      <p:sp>
        <p:nvSpPr>
          <p:cNvPr id="131" name="Google Shape;131;p24"/>
          <p:cNvSpPr txBox="1"/>
          <p:nvPr/>
        </p:nvSpPr>
        <p:spPr>
          <a:xfrm rot="3193443">
            <a:off x="6331816" y="1040259"/>
            <a:ext cx="2488443" cy="57204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a:solidFill>
                  <a:srgbClr val="D66B55"/>
                </a:solidFill>
                <a:latin typeface="Titillium Web"/>
                <a:ea typeface="Titillium Web"/>
                <a:cs typeface="Titillium Web"/>
                <a:sym typeface="Titillium Web"/>
              </a:rPr>
              <a:t>DELETE BEFORE UPLOAD</a:t>
            </a:r>
            <a:endParaRPr b="1">
              <a:solidFill>
                <a:srgbClr val="D66B55"/>
              </a:solidFill>
              <a:latin typeface="Titillium Web"/>
              <a:ea typeface="Titillium Web"/>
              <a:cs typeface="Titillium Web"/>
              <a:sym typeface="Titillium Web"/>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5"/>
          <p:cNvSpPr txBox="1"/>
          <p:nvPr/>
        </p:nvSpPr>
        <p:spPr>
          <a:xfrm>
            <a:off x="-100" y="3056400"/>
            <a:ext cx="9144000" cy="75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it">
                <a:latin typeface="Titillium Web"/>
                <a:ea typeface="Titillium Web"/>
                <a:cs typeface="Titillium Web"/>
                <a:sym typeface="Titillium Web"/>
              </a:rPr>
              <a:t>Student name: </a:t>
            </a:r>
            <a:r>
              <a:rPr b="1" lang="it">
                <a:solidFill>
                  <a:srgbClr val="D66B55"/>
                </a:solidFill>
                <a:latin typeface="Titillium Web"/>
                <a:ea typeface="Titillium Web"/>
                <a:cs typeface="Titillium Web"/>
                <a:sym typeface="Titillium Web"/>
              </a:rPr>
              <a:t>REPLACE WITH YOUR NAME</a:t>
            </a:r>
            <a:endParaRPr b="1">
              <a:solidFill>
                <a:srgbClr val="D66B55"/>
              </a:solidFill>
              <a:latin typeface="Titillium Web"/>
              <a:ea typeface="Titillium Web"/>
              <a:cs typeface="Titillium Web"/>
              <a:sym typeface="Titillium Web"/>
            </a:endParaRPr>
          </a:p>
          <a:p>
            <a:pPr indent="0" lvl="0" marL="0" rtl="0" algn="ctr">
              <a:spcBef>
                <a:spcPts val="0"/>
              </a:spcBef>
              <a:spcAft>
                <a:spcPts val="0"/>
              </a:spcAft>
              <a:buClr>
                <a:schemeClr val="dk1"/>
              </a:buClr>
              <a:buSzPts val="1100"/>
              <a:buFont typeface="Arial"/>
              <a:buNone/>
            </a:pPr>
            <a:r>
              <a:rPr b="1" lang="it">
                <a:solidFill>
                  <a:schemeClr val="dk1"/>
                </a:solidFill>
                <a:latin typeface="Titillium Web"/>
                <a:ea typeface="Titillium Web"/>
                <a:cs typeface="Titillium Web"/>
                <a:sym typeface="Titillium Web"/>
              </a:rPr>
              <a:t>Student ID: </a:t>
            </a:r>
            <a:r>
              <a:rPr b="1" lang="it">
                <a:solidFill>
                  <a:srgbClr val="D66B55"/>
                </a:solidFill>
                <a:latin typeface="Titillium Web"/>
                <a:ea typeface="Titillium Web"/>
                <a:cs typeface="Titillium Web"/>
                <a:sym typeface="Titillium Web"/>
              </a:rPr>
              <a:t>REPLACE WITH YOUR ID</a:t>
            </a:r>
            <a:endParaRPr b="1">
              <a:solidFill>
                <a:srgbClr val="D66B55"/>
              </a:solidFill>
              <a:latin typeface="Titillium Web"/>
              <a:ea typeface="Titillium Web"/>
              <a:cs typeface="Titillium Web"/>
              <a:sym typeface="Titillium Web"/>
            </a:endParaRPr>
          </a:p>
          <a:p>
            <a:pPr indent="0" lvl="0" marL="0" rtl="0" algn="ctr">
              <a:spcBef>
                <a:spcPts val="0"/>
              </a:spcBef>
              <a:spcAft>
                <a:spcPts val="0"/>
              </a:spcAft>
              <a:buClr>
                <a:schemeClr val="dk1"/>
              </a:buClr>
              <a:buSzPts val="1100"/>
              <a:buFont typeface="Arial"/>
              <a:buNone/>
            </a:pPr>
            <a:r>
              <a:rPr b="1" lang="it">
                <a:solidFill>
                  <a:schemeClr val="dk1"/>
                </a:solidFill>
                <a:latin typeface="Titillium Web"/>
                <a:ea typeface="Titillium Web"/>
                <a:cs typeface="Titillium Web"/>
                <a:sym typeface="Titillium Web"/>
              </a:rPr>
              <a:t>Student e-mail address: </a:t>
            </a:r>
            <a:r>
              <a:rPr b="1" lang="it">
                <a:solidFill>
                  <a:srgbClr val="D66B55"/>
                </a:solidFill>
                <a:latin typeface="Titillium Web"/>
                <a:ea typeface="Titillium Web"/>
                <a:cs typeface="Titillium Web"/>
                <a:sym typeface="Titillium Web"/>
              </a:rPr>
              <a:t>REPLACE WITH YOUR E-MAIL ADDRES</a:t>
            </a:r>
            <a:r>
              <a:rPr b="1" lang="it">
                <a:solidFill>
                  <a:srgbClr val="D66B55"/>
                </a:solidFill>
                <a:latin typeface="Titillium Web"/>
                <a:ea typeface="Titillium Web"/>
                <a:cs typeface="Titillium Web"/>
                <a:sym typeface="Titillium Web"/>
              </a:rPr>
              <a:t>S</a:t>
            </a:r>
            <a:endParaRPr b="1">
              <a:latin typeface="Titillium Web"/>
              <a:ea typeface="Titillium Web"/>
              <a:cs typeface="Titillium Web"/>
              <a:sym typeface="Titillium Web"/>
            </a:endParaRPr>
          </a:p>
        </p:txBody>
      </p:sp>
      <p:sp>
        <p:nvSpPr>
          <p:cNvPr id="137" name="Google Shape;137;p25"/>
          <p:cNvSpPr txBox="1"/>
          <p:nvPr/>
        </p:nvSpPr>
        <p:spPr>
          <a:xfrm>
            <a:off x="1277000" y="700450"/>
            <a:ext cx="2128500" cy="145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5"/>
          <p:cNvSpPr txBox="1"/>
          <p:nvPr>
            <p:ph type="ctrTitle"/>
          </p:nvPr>
        </p:nvSpPr>
        <p:spPr>
          <a:xfrm>
            <a:off x="311708" y="12017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it"/>
              <a:t>Data Journalism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6"/>
          <p:cNvSpPr txBox="1"/>
          <p:nvPr/>
        </p:nvSpPr>
        <p:spPr>
          <a:xfrm>
            <a:off x="540000" y="860725"/>
            <a:ext cx="6656100" cy="4126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it" sz="1000">
                <a:solidFill>
                  <a:srgbClr val="333333"/>
                </a:solidFill>
                <a:latin typeface="Lekton"/>
                <a:ea typeface="Lekton"/>
                <a:cs typeface="Lekton"/>
                <a:sym typeface="Lekton"/>
              </a:rPr>
              <a:t>If you follow through with the instructions, you will start from a dataset and will output two data visualizations to communicate insights from such dataset. To start, choose one of the following datasets for your project and export the data in the desired format (likely Excel or .CSV)</a:t>
            </a:r>
            <a:endParaRPr sz="1000">
              <a:solidFill>
                <a:srgbClr val="333333"/>
              </a:solidFill>
              <a:latin typeface="Lekton"/>
              <a:ea typeface="Lekton"/>
              <a:cs typeface="Lekton"/>
              <a:sym typeface="Lekton"/>
            </a:endParaRPr>
          </a:p>
          <a:p>
            <a:pPr indent="-292100" lvl="0" marL="914400" rtl="0" algn="l">
              <a:spcBef>
                <a:spcPts val="1000"/>
              </a:spcBef>
              <a:spcAft>
                <a:spcPts val="0"/>
              </a:spcAft>
              <a:buClr>
                <a:srgbClr val="333333"/>
              </a:buClr>
              <a:buSzPts val="1000"/>
              <a:buFont typeface="Lekton"/>
              <a:buAutoNum type="arabicPeriod"/>
            </a:pPr>
            <a:r>
              <a:rPr b="1" lang="it" sz="1000">
                <a:solidFill>
                  <a:srgbClr val="333333"/>
                </a:solidFill>
                <a:latin typeface="Lekton"/>
                <a:ea typeface="Lekton"/>
                <a:cs typeface="Lekton"/>
                <a:sym typeface="Lekton"/>
              </a:rPr>
              <a:t>ISTAT - data on crimes in Italy</a:t>
            </a:r>
            <a:br>
              <a:rPr b="1" lang="it" sz="1000">
                <a:solidFill>
                  <a:srgbClr val="333333"/>
                </a:solidFill>
                <a:latin typeface="Lekton"/>
                <a:ea typeface="Lekton"/>
                <a:cs typeface="Lekton"/>
                <a:sym typeface="Lekton"/>
              </a:rPr>
            </a:br>
            <a:r>
              <a:rPr lang="it" sz="1000">
                <a:solidFill>
                  <a:srgbClr val="333333"/>
                </a:solidFill>
                <a:latin typeface="Lekton"/>
                <a:ea typeface="Lekton"/>
                <a:cs typeface="Lekton"/>
                <a:sym typeface="Lekton"/>
              </a:rPr>
              <a:t>Link to data </a:t>
            </a:r>
            <a:r>
              <a:rPr b="1" lang="it" sz="1000" u="sng">
                <a:solidFill>
                  <a:schemeClr val="accent5"/>
                </a:solidFill>
                <a:latin typeface="Lekton"/>
                <a:ea typeface="Lekton"/>
                <a:cs typeface="Lekton"/>
                <a:sym typeface="Lekton"/>
                <a:hlinkClick r:id="rId3">
                  <a:extLst>
                    <a:ext uri="{A12FA001-AC4F-418D-AE19-62706E023703}">
                      <ahyp:hlinkClr val="tx"/>
                    </a:ext>
                  </a:extLst>
                </a:hlinkClick>
              </a:rPr>
              <a:t>here</a:t>
            </a:r>
            <a:r>
              <a:rPr lang="it" sz="1000">
                <a:solidFill>
                  <a:srgbClr val="333333"/>
                </a:solidFill>
                <a:latin typeface="Lekton"/>
                <a:ea typeface="Lekton"/>
                <a:cs typeface="Lekton"/>
                <a:sym typeface="Lekton"/>
              </a:rPr>
              <a:t>.</a:t>
            </a:r>
            <a:br>
              <a:rPr lang="it" sz="1000">
                <a:solidFill>
                  <a:srgbClr val="333333"/>
                </a:solidFill>
                <a:latin typeface="Lekton"/>
                <a:ea typeface="Lekton"/>
                <a:cs typeface="Lekton"/>
                <a:sym typeface="Lekton"/>
              </a:rPr>
            </a:br>
            <a:r>
              <a:rPr lang="it" sz="900">
                <a:solidFill>
                  <a:srgbClr val="333333"/>
                </a:solidFill>
                <a:latin typeface="Lekton"/>
                <a:ea typeface="Lekton"/>
                <a:cs typeface="Lekton"/>
                <a:sym typeface="Lekton"/>
              </a:rPr>
              <a:t>(beware of nested data. For example, “homicides for theft or robbery” is also counted as part of “intentional homicides”, or “car-theft” is also counted among “thefts”. Decide first on the level of granularity you want and then deal with the data accordingly). </a:t>
            </a:r>
            <a:endParaRPr sz="900">
              <a:solidFill>
                <a:srgbClr val="333333"/>
              </a:solidFill>
              <a:latin typeface="Lekton"/>
              <a:ea typeface="Lekton"/>
              <a:cs typeface="Lekton"/>
              <a:sym typeface="Lekton"/>
            </a:endParaRPr>
          </a:p>
          <a:p>
            <a:pPr indent="-292100" lvl="0" marL="914400" rtl="0" algn="l">
              <a:spcBef>
                <a:spcPts val="1000"/>
              </a:spcBef>
              <a:spcAft>
                <a:spcPts val="0"/>
              </a:spcAft>
              <a:buClr>
                <a:srgbClr val="333333"/>
              </a:buClr>
              <a:buSzPts val="1000"/>
              <a:buFont typeface="Lekton"/>
              <a:buAutoNum type="arabicPeriod"/>
            </a:pPr>
            <a:r>
              <a:rPr b="1" lang="it" sz="1000">
                <a:solidFill>
                  <a:srgbClr val="333333"/>
                </a:solidFill>
                <a:latin typeface="Lekton"/>
                <a:ea typeface="Lekton"/>
                <a:cs typeface="Lekton"/>
                <a:sym typeface="Lekton"/>
              </a:rPr>
              <a:t>ISTAT - Public university professors by sex and faculty of teaching</a:t>
            </a:r>
            <a:br>
              <a:rPr b="1" lang="it" sz="1000">
                <a:solidFill>
                  <a:srgbClr val="333333"/>
                </a:solidFill>
                <a:latin typeface="Lekton"/>
                <a:ea typeface="Lekton"/>
                <a:cs typeface="Lekton"/>
                <a:sym typeface="Lekton"/>
              </a:rPr>
            </a:br>
            <a:r>
              <a:rPr lang="it" sz="1000">
                <a:solidFill>
                  <a:srgbClr val="333333"/>
                </a:solidFill>
                <a:latin typeface="Lekton"/>
                <a:ea typeface="Lekton"/>
                <a:cs typeface="Lekton"/>
                <a:sym typeface="Lekton"/>
              </a:rPr>
              <a:t>Link to data </a:t>
            </a:r>
            <a:r>
              <a:rPr lang="it" sz="1000" u="sng">
                <a:solidFill>
                  <a:schemeClr val="hlink"/>
                </a:solidFill>
                <a:latin typeface="Lekton"/>
                <a:ea typeface="Lekton"/>
                <a:cs typeface="Lekton"/>
                <a:sym typeface="Lekton"/>
                <a:hlinkClick r:id="rId4"/>
              </a:rPr>
              <a:t>here</a:t>
            </a:r>
            <a:endParaRPr sz="1000">
              <a:solidFill>
                <a:srgbClr val="333333"/>
              </a:solidFill>
              <a:latin typeface="Lekton"/>
              <a:ea typeface="Lekton"/>
              <a:cs typeface="Lekton"/>
              <a:sym typeface="Lekton"/>
            </a:endParaRPr>
          </a:p>
          <a:p>
            <a:pPr indent="-292100" lvl="0" marL="914400" rtl="0" algn="l">
              <a:spcBef>
                <a:spcPts val="1000"/>
              </a:spcBef>
              <a:spcAft>
                <a:spcPts val="0"/>
              </a:spcAft>
              <a:buClr>
                <a:srgbClr val="333333"/>
              </a:buClr>
              <a:buSzPts val="1000"/>
              <a:buFont typeface="Lekton"/>
              <a:buAutoNum type="arabicPeriod"/>
            </a:pPr>
            <a:r>
              <a:rPr b="1" lang="it" sz="1000">
                <a:solidFill>
                  <a:srgbClr val="333333"/>
                </a:solidFill>
                <a:latin typeface="Lekton"/>
                <a:ea typeface="Lekton"/>
                <a:cs typeface="Lekton"/>
                <a:sym typeface="Lekton"/>
              </a:rPr>
              <a:t>ISTAT - Prison capacity and number of prisoners</a:t>
            </a:r>
            <a:br>
              <a:rPr b="1" lang="it" sz="1000">
                <a:solidFill>
                  <a:srgbClr val="333333"/>
                </a:solidFill>
                <a:latin typeface="Lekton"/>
                <a:ea typeface="Lekton"/>
                <a:cs typeface="Lekton"/>
                <a:sym typeface="Lekton"/>
              </a:rPr>
            </a:br>
            <a:r>
              <a:rPr lang="it" sz="1000">
                <a:solidFill>
                  <a:srgbClr val="333333"/>
                </a:solidFill>
                <a:latin typeface="Lekton"/>
                <a:ea typeface="Lekton"/>
                <a:cs typeface="Lekton"/>
                <a:sym typeface="Lekton"/>
              </a:rPr>
              <a:t>Link to data </a:t>
            </a:r>
            <a:r>
              <a:rPr lang="it" sz="1000" u="sng">
                <a:solidFill>
                  <a:schemeClr val="hlink"/>
                </a:solidFill>
                <a:latin typeface="Lekton"/>
                <a:ea typeface="Lekton"/>
                <a:cs typeface="Lekton"/>
                <a:sym typeface="Lekton"/>
                <a:hlinkClick r:id="rId5"/>
              </a:rPr>
              <a:t>here</a:t>
            </a:r>
            <a:br>
              <a:rPr b="1" lang="it" sz="1000">
                <a:solidFill>
                  <a:srgbClr val="333333"/>
                </a:solidFill>
                <a:latin typeface="Lekton"/>
                <a:ea typeface="Lekton"/>
                <a:cs typeface="Lekton"/>
                <a:sym typeface="Lekton"/>
              </a:rPr>
            </a:br>
            <a:r>
              <a:rPr lang="it" sz="900">
                <a:solidFill>
                  <a:srgbClr val="333333"/>
                </a:solidFill>
                <a:latin typeface="Lekton"/>
                <a:ea typeface="Lekton"/>
                <a:cs typeface="Lekton"/>
                <a:sym typeface="Lekton"/>
              </a:rPr>
              <a:t>(The variable “prisoners held in institutions for adults (per hundred of capacity)” indicated how full the prison is in relation to its capacity. a value of 100% would mean that the prisons are completely filled. Any value higher than this indicated that the prison is over-populated in relations to its regulatory capacity). </a:t>
            </a:r>
            <a:endParaRPr sz="900">
              <a:solidFill>
                <a:srgbClr val="333333"/>
              </a:solidFill>
              <a:latin typeface="Lekton"/>
              <a:ea typeface="Lekton"/>
              <a:cs typeface="Lekton"/>
              <a:sym typeface="Lekton"/>
            </a:endParaRPr>
          </a:p>
          <a:p>
            <a:pPr indent="-292100" lvl="0" marL="914400" rtl="0" algn="l">
              <a:spcBef>
                <a:spcPts val="1000"/>
              </a:spcBef>
              <a:spcAft>
                <a:spcPts val="0"/>
              </a:spcAft>
              <a:buClr>
                <a:srgbClr val="333333"/>
              </a:buClr>
              <a:buSzPts val="1000"/>
              <a:buFont typeface="Lekton"/>
              <a:buAutoNum type="arabicPeriod"/>
            </a:pPr>
            <a:r>
              <a:rPr b="1" lang="it" sz="1000">
                <a:solidFill>
                  <a:srgbClr val="333333"/>
                </a:solidFill>
                <a:latin typeface="Lekton"/>
                <a:ea typeface="Lekton"/>
                <a:cs typeface="Lekton"/>
                <a:sym typeface="Lekton"/>
              </a:rPr>
              <a:t>ISTAT - Tourism monthly data</a:t>
            </a:r>
            <a:br>
              <a:rPr b="1" lang="it" sz="1000">
                <a:solidFill>
                  <a:srgbClr val="333333"/>
                </a:solidFill>
                <a:latin typeface="Lekton"/>
                <a:ea typeface="Lekton"/>
                <a:cs typeface="Lekton"/>
                <a:sym typeface="Lekton"/>
              </a:rPr>
            </a:br>
            <a:r>
              <a:rPr lang="it" sz="1000">
                <a:solidFill>
                  <a:srgbClr val="333333"/>
                </a:solidFill>
                <a:latin typeface="Lekton"/>
                <a:ea typeface="Lekton"/>
                <a:cs typeface="Lekton"/>
                <a:sym typeface="Lekton"/>
              </a:rPr>
              <a:t>Link to data </a:t>
            </a:r>
            <a:r>
              <a:rPr lang="it" sz="1000" u="sng">
                <a:solidFill>
                  <a:schemeClr val="hlink"/>
                </a:solidFill>
                <a:latin typeface="Lekton"/>
                <a:ea typeface="Lekton"/>
                <a:cs typeface="Lekton"/>
                <a:sym typeface="Lekton"/>
                <a:hlinkClick r:id="rId6"/>
              </a:rPr>
              <a:t>here</a:t>
            </a:r>
            <a:endParaRPr sz="1000">
              <a:solidFill>
                <a:srgbClr val="333333"/>
              </a:solidFill>
              <a:latin typeface="Lekton"/>
              <a:ea typeface="Lekton"/>
              <a:cs typeface="Lekton"/>
              <a:sym typeface="Lekton"/>
            </a:endParaRPr>
          </a:p>
          <a:p>
            <a:pPr indent="-292100" lvl="0" marL="914400" rtl="0" algn="l">
              <a:spcBef>
                <a:spcPts val="1000"/>
              </a:spcBef>
              <a:spcAft>
                <a:spcPts val="0"/>
              </a:spcAft>
              <a:buClr>
                <a:srgbClr val="333333"/>
              </a:buClr>
              <a:buSzPts val="1000"/>
              <a:buFont typeface="Lekton"/>
              <a:buAutoNum type="arabicPeriod"/>
            </a:pPr>
            <a:r>
              <a:rPr b="1" lang="it" sz="1000">
                <a:solidFill>
                  <a:srgbClr val="333333"/>
                </a:solidFill>
                <a:latin typeface="Lekton"/>
                <a:ea typeface="Lekton"/>
                <a:cs typeface="Lekton"/>
                <a:sym typeface="Lekton"/>
              </a:rPr>
              <a:t>ISTAT - Households and Internet Access</a:t>
            </a:r>
            <a:br>
              <a:rPr b="1" lang="it" sz="1000">
                <a:solidFill>
                  <a:srgbClr val="333333"/>
                </a:solidFill>
                <a:latin typeface="Lekton"/>
                <a:ea typeface="Lekton"/>
                <a:cs typeface="Lekton"/>
                <a:sym typeface="Lekton"/>
              </a:rPr>
            </a:br>
            <a:r>
              <a:rPr lang="it" sz="1000">
                <a:solidFill>
                  <a:srgbClr val="333333"/>
                </a:solidFill>
                <a:latin typeface="Lekton"/>
                <a:ea typeface="Lekton"/>
                <a:cs typeface="Lekton"/>
                <a:sym typeface="Lekton"/>
              </a:rPr>
              <a:t>Link to </a:t>
            </a:r>
            <a:r>
              <a:rPr lang="it" sz="1000" u="sng">
                <a:solidFill>
                  <a:schemeClr val="hlink"/>
                </a:solidFill>
                <a:latin typeface="Lekton"/>
                <a:ea typeface="Lekton"/>
                <a:cs typeface="Lekton"/>
                <a:sym typeface="Lekton"/>
                <a:hlinkClick r:id="rId7"/>
              </a:rPr>
              <a:t>data</a:t>
            </a:r>
            <a:endParaRPr sz="1000">
              <a:solidFill>
                <a:srgbClr val="333333"/>
              </a:solidFill>
              <a:latin typeface="Lekton"/>
              <a:ea typeface="Lekton"/>
              <a:cs typeface="Lekton"/>
              <a:sym typeface="Lekton"/>
            </a:endParaRPr>
          </a:p>
          <a:p>
            <a:pPr indent="0" lvl="0" marL="0" rtl="0" algn="l">
              <a:spcBef>
                <a:spcPts val="0"/>
              </a:spcBef>
              <a:spcAft>
                <a:spcPts val="0"/>
              </a:spcAft>
              <a:buNone/>
            </a:pPr>
            <a:r>
              <a:t/>
            </a:r>
            <a:endParaRPr sz="1000">
              <a:solidFill>
                <a:srgbClr val="333333"/>
              </a:solidFill>
              <a:latin typeface="Lekton"/>
              <a:ea typeface="Lekton"/>
              <a:cs typeface="Lekton"/>
              <a:sym typeface="Lekton"/>
            </a:endParaRPr>
          </a:p>
          <a:p>
            <a:pPr indent="0" lvl="0" marL="0" rtl="0" algn="l">
              <a:spcBef>
                <a:spcPts val="200"/>
              </a:spcBef>
              <a:spcAft>
                <a:spcPts val="200"/>
              </a:spcAft>
              <a:buNone/>
            </a:pPr>
            <a:r>
              <a:rPr b="1" lang="it" sz="1000">
                <a:solidFill>
                  <a:srgbClr val="333333"/>
                </a:solidFill>
                <a:latin typeface="Lekton"/>
                <a:ea typeface="Lekton"/>
                <a:cs typeface="Lekton"/>
                <a:sym typeface="Lekton"/>
              </a:rPr>
              <a:t>NOTE</a:t>
            </a:r>
            <a:r>
              <a:rPr lang="it" sz="1000">
                <a:solidFill>
                  <a:srgbClr val="333333"/>
                </a:solidFill>
                <a:latin typeface="Lekton"/>
                <a:ea typeface="Lekton"/>
                <a:cs typeface="Lekton"/>
                <a:sym typeface="Lekton"/>
              </a:rPr>
              <a:t>: depending on the angle and dataset you use, you might need some basic stats on the population of Italian provinces. You can find Italy’s </a:t>
            </a:r>
            <a:r>
              <a:rPr lang="it" sz="1000" u="sng">
                <a:solidFill>
                  <a:schemeClr val="hlink"/>
                </a:solidFill>
                <a:latin typeface="Lekton"/>
                <a:ea typeface="Lekton"/>
                <a:cs typeface="Lekton"/>
                <a:sym typeface="Lekton"/>
                <a:hlinkClick r:id="rId8"/>
              </a:rPr>
              <a:t>population data here</a:t>
            </a:r>
            <a:endParaRPr sz="1000">
              <a:solidFill>
                <a:srgbClr val="333333"/>
              </a:solidFill>
              <a:latin typeface="Lekton"/>
              <a:ea typeface="Lekton"/>
              <a:cs typeface="Lekton"/>
              <a:sym typeface="Lekton"/>
            </a:endParaRPr>
          </a:p>
        </p:txBody>
      </p:sp>
      <p:sp>
        <p:nvSpPr>
          <p:cNvPr id="144" name="Google Shape;144;p26"/>
          <p:cNvSpPr txBox="1"/>
          <p:nvPr/>
        </p:nvSpPr>
        <p:spPr>
          <a:xfrm rot="3193443">
            <a:off x="6331816" y="1033134"/>
            <a:ext cx="2488443" cy="57204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a:solidFill>
                  <a:srgbClr val="D66B55"/>
                </a:solidFill>
                <a:latin typeface="Titillium Web"/>
                <a:ea typeface="Titillium Web"/>
                <a:cs typeface="Titillium Web"/>
                <a:sym typeface="Titillium Web"/>
              </a:rPr>
              <a:t>DELETE BEFORE UPLOAD</a:t>
            </a:r>
            <a:endParaRPr b="1">
              <a:solidFill>
                <a:srgbClr val="D66B55"/>
              </a:solidFill>
              <a:latin typeface="Titillium Web"/>
              <a:ea typeface="Titillium Web"/>
              <a:cs typeface="Titillium Web"/>
              <a:sym typeface="Titillium Web"/>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7"/>
          <p:cNvSpPr txBox="1"/>
          <p:nvPr/>
        </p:nvSpPr>
        <p:spPr>
          <a:xfrm>
            <a:off x="2146200" y="860725"/>
            <a:ext cx="4851600" cy="1527900"/>
          </a:xfrm>
          <a:prstGeom prst="rect">
            <a:avLst/>
          </a:prstGeom>
          <a:noFill/>
          <a:ln>
            <a:noFill/>
          </a:ln>
        </p:spPr>
        <p:txBody>
          <a:bodyPr anchorCtr="0" anchor="t" bIns="0" lIns="0" spcFirstLastPara="1" rIns="0" wrap="square" tIns="0">
            <a:noAutofit/>
          </a:bodyPr>
          <a:lstStyle/>
          <a:p>
            <a:pPr indent="0" lvl="0" marL="0" rtl="0" algn="l">
              <a:spcBef>
                <a:spcPts val="0"/>
              </a:spcBef>
              <a:spcAft>
                <a:spcPts val="200"/>
              </a:spcAft>
              <a:buNone/>
            </a:pPr>
            <a:r>
              <a:rPr lang="it" sz="1200">
                <a:solidFill>
                  <a:srgbClr val="333333"/>
                </a:solidFill>
                <a:latin typeface="Lekton"/>
                <a:ea typeface="Lekton"/>
                <a:cs typeface="Lekton"/>
                <a:sym typeface="Lekton"/>
              </a:rPr>
              <a:t>A tip: </a:t>
            </a:r>
            <a:r>
              <a:rPr lang="it" sz="1200">
                <a:solidFill>
                  <a:srgbClr val="333333"/>
                </a:solidFill>
                <a:latin typeface="Lekton"/>
                <a:ea typeface="Lekton"/>
                <a:cs typeface="Lekton"/>
                <a:sym typeface="Lekton"/>
              </a:rPr>
              <a:t>for each </a:t>
            </a:r>
            <a:r>
              <a:rPr lang="it" sz="1200">
                <a:solidFill>
                  <a:srgbClr val="333333"/>
                </a:solidFill>
                <a:latin typeface="Lekton"/>
                <a:ea typeface="Lekton"/>
                <a:cs typeface="Lekton"/>
                <a:sym typeface="Lekton"/>
              </a:rPr>
              <a:t>dataset, you should click on the round </a:t>
            </a:r>
            <a:r>
              <a:rPr i="1" lang="it" sz="1200">
                <a:solidFill>
                  <a:srgbClr val="333333"/>
                </a:solidFill>
                <a:latin typeface="Lekton"/>
                <a:ea typeface="Lekton"/>
                <a:cs typeface="Lekton"/>
                <a:sym typeface="Lekton"/>
              </a:rPr>
              <a:t>i</a:t>
            </a:r>
            <a:r>
              <a:rPr lang="it" sz="1200">
                <a:solidFill>
                  <a:srgbClr val="333333"/>
                </a:solidFill>
                <a:latin typeface="Lekton"/>
                <a:ea typeface="Lekton"/>
                <a:cs typeface="Lekton"/>
                <a:sym typeface="Lekton"/>
              </a:rPr>
              <a:t> icon next to the dataset name or next to the name of some variables. This will open up an information panel on the right, with metadata and information about the publisher, the variables, the methodology, etc.</a:t>
            </a:r>
            <a:br>
              <a:rPr lang="it" sz="1200">
                <a:solidFill>
                  <a:srgbClr val="333333"/>
                </a:solidFill>
                <a:latin typeface="Lekton"/>
                <a:ea typeface="Lekton"/>
                <a:cs typeface="Lekton"/>
                <a:sym typeface="Lekton"/>
              </a:rPr>
            </a:br>
            <a:br>
              <a:rPr lang="it" sz="1200">
                <a:solidFill>
                  <a:srgbClr val="333333"/>
                </a:solidFill>
                <a:latin typeface="Lekton"/>
                <a:ea typeface="Lekton"/>
                <a:cs typeface="Lekton"/>
                <a:sym typeface="Lekton"/>
              </a:rPr>
            </a:br>
            <a:r>
              <a:rPr lang="it" sz="1200">
                <a:solidFill>
                  <a:srgbClr val="333333"/>
                </a:solidFill>
                <a:latin typeface="Lekton"/>
                <a:ea typeface="Lekton"/>
                <a:cs typeface="Lekton"/>
                <a:sym typeface="Lekton"/>
              </a:rPr>
              <a:t>Example: screenshot from the first ISTAT dataset listed in the previous page</a:t>
            </a:r>
            <a:endParaRPr sz="1200">
              <a:solidFill>
                <a:srgbClr val="333333"/>
              </a:solidFill>
              <a:latin typeface="Lekton"/>
              <a:ea typeface="Lekton"/>
              <a:cs typeface="Lekton"/>
              <a:sym typeface="Lekton"/>
            </a:endParaRPr>
          </a:p>
        </p:txBody>
      </p:sp>
      <p:sp>
        <p:nvSpPr>
          <p:cNvPr id="150" name="Google Shape;150;p27"/>
          <p:cNvSpPr txBox="1"/>
          <p:nvPr/>
        </p:nvSpPr>
        <p:spPr>
          <a:xfrm rot="3193443">
            <a:off x="6331816" y="1033134"/>
            <a:ext cx="2488443" cy="57204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a:solidFill>
                  <a:srgbClr val="D66B55"/>
                </a:solidFill>
                <a:latin typeface="Titillium Web"/>
                <a:ea typeface="Titillium Web"/>
                <a:cs typeface="Titillium Web"/>
                <a:sym typeface="Titillium Web"/>
              </a:rPr>
              <a:t>DELETE BEFORE UPLOAD</a:t>
            </a:r>
            <a:endParaRPr b="1">
              <a:solidFill>
                <a:srgbClr val="D66B55"/>
              </a:solidFill>
              <a:latin typeface="Titillium Web"/>
              <a:ea typeface="Titillium Web"/>
              <a:cs typeface="Titillium Web"/>
              <a:sym typeface="Titillium Web"/>
            </a:endParaRPr>
          </a:p>
        </p:txBody>
      </p:sp>
      <p:pic>
        <p:nvPicPr>
          <p:cNvPr id="151" name="Google Shape;151;p27"/>
          <p:cNvPicPr preferRelativeResize="0"/>
          <p:nvPr/>
        </p:nvPicPr>
        <p:blipFill>
          <a:blip r:embed="rId3">
            <a:alphaModFix/>
          </a:blip>
          <a:stretch>
            <a:fillRect/>
          </a:stretch>
        </p:blipFill>
        <p:spPr>
          <a:xfrm>
            <a:off x="539994" y="4363575"/>
            <a:ext cx="5121355" cy="253800"/>
          </a:xfrm>
          <a:prstGeom prst="rect">
            <a:avLst/>
          </a:prstGeom>
          <a:noFill/>
          <a:ln>
            <a:noFill/>
          </a:ln>
        </p:spPr>
      </p:pic>
      <p:pic>
        <p:nvPicPr>
          <p:cNvPr id="152" name="Google Shape;152;p27"/>
          <p:cNvPicPr preferRelativeResize="0"/>
          <p:nvPr/>
        </p:nvPicPr>
        <p:blipFill>
          <a:blip r:embed="rId4">
            <a:alphaModFix/>
          </a:blip>
          <a:stretch>
            <a:fillRect/>
          </a:stretch>
        </p:blipFill>
        <p:spPr>
          <a:xfrm>
            <a:off x="2836825" y="3230737"/>
            <a:ext cx="1611275" cy="310250"/>
          </a:xfrm>
          <a:prstGeom prst="rect">
            <a:avLst/>
          </a:prstGeom>
          <a:noFill/>
          <a:ln>
            <a:noFill/>
          </a:ln>
        </p:spPr>
      </p:pic>
      <p:sp>
        <p:nvSpPr>
          <p:cNvPr id="153" name="Google Shape;153;p27"/>
          <p:cNvSpPr txBox="1"/>
          <p:nvPr/>
        </p:nvSpPr>
        <p:spPr>
          <a:xfrm>
            <a:off x="540000" y="2536200"/>
            <a:ext cx="3000000" cy="253800"/>
          </a:xfrm>
          <a:prstGeom prst="rect">
            <a:avLst/>
          </a:prstGeom>
          <a:noFill/>
          <a:ln>
            <a:noFill/>
          </a:ln>
        </p:spPr>
        <p:txBody>
          <a:bodyPr anchorCtr="0" anchor="t" bIns="0" lIns="0" spcFirstLastPara="1" rIns="0" wrap="square" tIns="0">
            <a:noAutofit/>
          </a:bodyPr>
          <a:lstStyle/>
          <a:p>
            <a:pPr indent="0" lvl="0" marL="0" rtl="0" algn="l">
              <a:spcBef>
                <a:spcPts val="0"/>
              </a:spcBef>
              <a:spcAft>
                <a:spcPts val="200"/>
              </a:spcAft>
              <a:buNone/>
            </a:pPr>
            <a:r>
              <a:rPr b="1" lang="it" sz="1100">
                <a:solidFill>
                  <a:srgbClr val="D66B55"/>
                </a:solidFill>
                <a:latin typeface="Lekton"/>
                <a:ea typeface="Lekton"/>
                <a:cs typeface="Lekton"/>
                <a:sym typeface="Lekton"/>
              </a:rPr>
              <a:t>Information icon location, examples</a:t>
            </a:r>
            <a:endParaRPr sz="1100">
              <a:latin typeface="Lekton"/>
              <a:ea typeface="Lekton"/>
              <a:cs typeface="Lekton"/>
              <a:sym typeface="Lekton"/>
            </a:endParaRPr>
          </a:p>
        </p:txBody>
      </p:sp>
      <p:pic>
        <p:nvPicPr>
          <p:cNvPr id="154" name="Google Shape;154;p27"/>
          <p:cNvPicPr preferRelativeResize="0"/>
          <p:nvPr/>
        </p:nvPicPr>
        <p:blipFill>
          <a:blip r:embed="rId5">
            <a:alphaModFix/>
          </a:blip>
          <a:stretch>
            <a:fillRect/>
          </a:stretch>
        </p:blipFill>
        <p:spPr>
          <a:xfrm>
            <a:off x="540000" y="4060538"/>
            <a:ext cx="5121352" cy="161793"/>
          </a:xfrm>
          <a:prstGeom prst="rect">
            <a:avLst/>
          </a:prstGeom>
          <a:noFill/>
          <a:ln>
            <a:noFill/>
          </a:ln>
        </p:spPr>
      </p:pic>
      <p:sp>
        <p:nvSpPr>
          <p:cNvPr id="155" name="Google Shape;155;p27"/>
          <p:cNvSpPr txBox="1"/>
          <p:nvPr/>
        </p:nvSpPr>
        <p:spPr>
          <a:xfrm>
            <a:off x="4500100" y="2536200"/>
            <a:ext cx="2205300" cy="253800"/>
          </a:xfrm>
          <a:prstGeom prst="rect">
            <a:avLst/>
          </a:prstGeom>
          <a:noFill/>
          <a:ln>
            <a:noFill/>
          </a:ln>
        </p:spPr>
        <p:txBody>
          <a:bodyPr anchorCtr="0" anchor="t" bIns="0" lIns="0" spcFirstLastPara="1" rIns="0" wrap="square" tIns="0">
            <a:noAutofit/>
          </a:bodyPr>
          <a:lstStyle/>
          <a:p>
            <a:pPr indent="0" lvl="0" marL="0" rtl="0" algn="r">
              <a:spcBef>
                <a:spcPts val="0"/>
              </a:spcBef>
              <a:spcAft>
                <a:spcPts val="200"/>
              </a:spcAft>
              <a:buNone/>
            </a:pPr>
            <a:r>
              <a:rPr b="1" lang="it" sz="1100">
                <a:solidFill>
                  <a:srgbClr val="D66B55"/>
                </a:solidFill>
                <a:latin typeface="Lekton"/>
                <a:ea typeface="Lekton"/>
                <a:cs typeface="Lekton"/>
                <a:sym typeface="Lekton"/>
              </a:rPr>
              <a:t>Metadata panel, example -&gt;</a:t>
            </a:r>
            <a:endParaRPr sz="1100">
              <a:latin typeface="Lekton"/>
              <a:ea typeface="Lekton"/>
              <a:cs typeface="Lekton"/>
              <a:sym typeface="Lekton"/>
            </a:endParaRPr>
          </a:p>
        </p:txBody>
      </p:sp>
      <p:pic>
        <p:nvPicPr>
          <p:cNvPr id="156" name="Google Shape;156;p27"/>
          <p:cNvPicPr preferRelativeResize="0"/>
          <p:nvPr/>
        </p:nvPicPr>
        <p:blipFill>
          <a:blip r:embed="rId6">
            <a:alphaModFix/>
          </a:blip>
          <a:stretch>
            <a:fillRect/>
          </a:stretch>
        </p:blipFill>
        <p:spPr>
          <a:xfrm>
            <a:off x="540000" y="2790000"/>
            <a:ext cx="2270153" cy="1222375"/>
          </a:xfrm>
          <a:prstGeom prst="rect">
            <a:avLst/>
          </a:prstGeom>
          <a:noFill/>
          <a:ln>
            <a:noFill/>
          </a:ln>
        </p:spPr>
      </p:pic>
      <p:pic>
        <p:nvPicPr>
          <p:cNvPr id="157" name="Google Shape;157;p27"/>
          <p:cNvPicPr preferRelativeResize="0"/>
          <p:nvPr/>
        </p:nvPicPr>
        <p:blipFill>
          <a:blip r:embed="rId7">
            <a:alphaModFix/>
          </a:blip>
          <a:stretch>
            <a:fillRect/>
          </a:stretch>
        </p:blipFill>
        <p:spPr>
          <a:xfrm>
            <a:off x="6850175" y="2194325"/>
            <a:ext cx="1699825" cy="264295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8"/>
          <p:cNvSpPr txBox="1"/>
          <p:nvPr/>
        </p:nvSpPr>
        <p:spPr>
          <a:xfrm>
            <a:off x="540000" y="384725"/>
            <a:ext cx="8010000" cy="31764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b="1" lang="it" sz="1800">
                <a:solidFill>
                  <a:srgbClr val="D66B55"/>
                </a:solidFill>
                <a:latin typeface="Lekton"/>
                <a:ea typeface="Lekton"/>
                <a:cs typeface="Lekton"/>
                <a:sym typeface="Lekton"/>
              </a:rPr>
              <a:t>About Data</a:t>
            </a:r>
            <a:endParaRPr b="1" sz="1800">
              <a:solidFill>
                <a:srgbClr val="D66B55"/>
              </a:solidFill>
              <a:latin typeface="Lekton"/>
              <a:ea typeface="Lekton"/>
              <a:cs typeface="Lekton"/>
              <a:sym typeface="Lekton"/>
            </a:endParaRPr>
          </a:p>
          <a:p>
            <a:pPr indent="0" lvl="0" marL="0" rtl="0" algn="l">
              <a:spcBef>
                <a:spcPts val="1000"/>
              </a:spcBef>
              <a:spcAft>
                <a:spcPts val="0"/>
              </a:spcAft>
              <a:buNone/>
            </a:pPr>
            <a:r>
              <a:rPr b="1" lang="it">
                <a:solidFill>
                  <a:srgbClr val="333333"/>
                </a:solidFill>
                <a:latin typeface="Lekton"/>
                <a:ea typeface="Lekton"/>
                <a:cs typeface="Lekton"/>
                <a:sym typeface="Lekton"/>
              </a:rPr>
              <a:t>Replace all of the following text with your own</a:t>
            </a:r>
            <a:r>
              <a:rPr i="1" lang="it">
                <a:solidFill>
                  <a:srgbClr val="333333"/>
                </a:solidFill>
                <a:latin typeface="Lekton"/>
                <a:ea typeface="Lekton"/>
                <a:cs typeface="Lekton"/>
                <a:sym typeface="Lekton"/>
              </a:rPr>
              <a:t>: Write down your initial considerations about the data</a:t>
            </a:r>
            <a:endParaRPr i="1">
              <a:solidFill>
                <a:srgbClr val="333333"/>
              </a:solidFill>
              <a:latin typeface="Lekton"/>
              <a:ea typeface="Lekton"/>
              <a:cs typeface="Lekton"/>
              <a:sym typeface="Lekton"/>
            </a:endParaRPr>
          </a:p>
          <a:p>
            <a:pPr indent="-317500" lvl="0" marL="457200" rtl="0" algn="l">
              <a:spcBef>
                <a:spcPts val="1000"/>
              </a:spcBef>
              <a:spcAft>
                <a:spcPts val="0"/>
              </a:spcAft>
              <a:buClr>
                <a:srgbClr val="333333"/>
              </a:buClr>
              <a:buSzPts val="1400"/>
              <a:buFont typeface="Lekton"/>
              <a:buChar char="-"/>
            </a:pPr>
            <a:r>
              <a:rPr i="1" lang="it">
                <a:solidFill>
                  <a:srgbClr val="333333"/>
                </a:solidFill>
                <a:latin typeface="Lekton"/>
                <a:ea typeface="Lekton"/>
                <a:cs typeface="Lekton"/>
                <a:sym typeface="Lekton"/>
              </a:rPr>
              <a:t>Which dataset did you choose</a:t>
            </a:r>
            <a:endParaRPr i="1">
              <a:solidFill>
                <a:srgbClr val="333333"/>
              </a:solidFill>
              <a:latin typeface="Lekton"/>
              <a:ea typeface="Lekton"/>
              <a:cs typeface="Lekton"/>
              <a:sym typeface="Lekton"/>
            </a:endParaRPr>
          </a:p>
          <a:p>
            <a:pPr indent="-317500" lvl="0" marL="457200" rtl="0" algn="l">
              <a:spcBef>
                <a:spcPts val="0"/>
              </a:spcBef>
              <a:spcAft>
                <a:spcPts val="0"/>
              </a:spcAft>
              <a:buClr>
                <a:srgbClr val="333333"/>
              </a:buClr>
              <a:buSzPts val="1400"/>
              <a:buFont typeface="Lekton"/>
              <a:buChar char="-"/>
            </a:pPr>
            <a:r>
              <a:rPr i="1" lang="it">
                <a:solidFill>
                  <a:srgbClr val="333333"/>
                </a:solidFill>
                <a:latin typeface="Lekton"/>
                <a:ea typeface="Lekton"/>
                <a:cs typeface="Lekton"/>
                <a:sym typeface="Lekton"/>
              </a:rPr>
              <a:t>What license is it shared with and what does this mean for the use you intend to do with it</a:t>
            </a:r>
            <a:endParaRPr i="1">
              <a:solidFill>
                <a:srgbClr val="333333"/>
              </a:solidFill>
              <a:latin typeface="Lekton"/>
              <a:ea typeface="Lekton"/>
              <a:cs typeface="Lekton"/>
              <a:sym typeface="Lekton"/>
            </a:endParaRPr>
          </a:p>
          <a:p>
            <a:pPr indent="-317500" lvl="0" marL="457200" rtl="0" algn="l">
              <a:spcBef>
                <a:spcPts val="0"/>
              </a:spcBef>
              <a:spcAft>
                <a:spcPts val="0"/>
              </a:spcAft>
              <a:buClr>
                <a:srgbClr val="333333"/>
              </a:buClr>
              <a:buSzPts val="1400"/>
              <a:buFont typeface="Lekton"/>
              <a:buChar char="-"/>
            </a:pPr>
            <a:r>
              <a:rPr i="1" lang="it">
                <a:solidFill>
                  <a:srgbClr val="333333"/>
                </a:solidFill>
                <a:latin typeface="Lekton"/>
                <a:ea typeface="Lekton"/>
                <a:cs typeface="Lekton"/>
                <a:sym typeface="Lekton"/>
              </a:rPr>
              <a:t>Do you think there will be any concerns with the quality and completeness of the data?</a:t>
            </a:r>
            <a:r>
              <a:rPr i="1" lang="it">
                <a:solidFill>
                  <a:srgbClr val="333333"/>
                </a:solidFill>
                <a:latin typeface="Lekton"/>
                <a:ea typeface="Lekton"/>
                <a:cs typeface="Lekton"/>
                <a:sym typeface="Lekton"/>
              </a:rPr>
              <a:t> (Think of: ambiguous coding of the data, limitations with the data collection methodology, etc. Look at the metadata information to help you out in this.)</a:t>
            </a:r>
            <a:endParaRPr i="1">
              <a:solidFill>
                <a:srgbClr val="333333"/>
              </a:solidFill>
              <a:latin typeface="Lekton"/>
              <a:ea typeface="Lekton"/>
              <a:cs typeface="Lekton"/>
              <a:sym typeface="Lekton"/>
            </a:endParaRPr>
          </a:p>
          <a:p>
            <a:pPr indent="-317500" lvl="0" marL="457200" rtl="0" algn="l">
              <a:spcBef>
                <a:spcPts val="0"/>
              </a:spcBef>
              <a:spcAft>
                <a:spcPts val="0"/>
              </a:spcAft>
              <a:buClr>
                <a:srgbClr val="333333"/>
              </a:buClr>
              <a:buSzPts val="1400"/>
              <a:buFont typeface="Lekton"/>
              <a:buChar char="-"/>
            </a:pPr>
            <a:r>
              <a:rPr i="1" lang="it">
                <a:solidFill>
                  <a:srgbClr val="333333"/>
                </a:solidFill>
                <a:latin typeface="Lekton"/>
                <a:ea typeface="Lekton"/>
                <a:cs typeface="Lekton"/>
                <a:sym typeface="Lekton"/>
              </a:rPr>
              <a:t>Do you anticipate you will need to perform any data cleaning operations? If so, what tasks and how did you perform them?</a:t>
            </a:r>
            <a:endParaRPr i="1">
              <a:solidFill>
                <a:srgbClr val="333333"/>
              </a:solidFill>
              <a:latin typeface="Lekton"/>
              <a:ea typeface="Lekton"/>
              <a:cs typeface="Lekton"/>
              <a:sym typeface="Lekto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9"/>
          <p:cNvSpPr txBox="1"/>
          <p:nvPr/>
        </p:nvSpPr>
        <p:spPr>
          <a:xfrm>
            <a:off x="540000" y="384725"/>
            <a:ext cx="8010000" cy="43854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b="1" lang="it" sz="1800">
                <a:solidFill>
                  <a:srgbClr val="D66B55"/>
                </a:solidFill>
                <a:latin typeface="Lekton"/>
                <a:ea typeface="Lekton"/>
                <a:cs typeface="Lekton"/>
                <a:sym typeface="Lekton"/>
              </a:rPr>
              <a:t>Insights from the</a:t>
            </a:r>
            <a:r>
              <a:rPr b="1" lang="it" sz="1800">
                <a:solidFill>
                  <a:srgbClr val="D66B55"/>
                </a:solidFill>
                <a:latin typeface="Lekton"/>
                <a:ea typeface="Lekton"/>
                <a:cs typeface="Lekton"/>
                <a:sym typeface="Lekton"/>
              </a:rPr>
              <a:t> Data</a:t>
            </a:r>
            <a:endParaRPr b="1" sz="1800">
              <a:solidFill>
                <a:srgbClr val="D66B55"/>
              </a:solidFill>
              <a:latin typeface="Lekton"/>
              <a:ea typeface="Lekton"/>
              <a:cs typeface="Lekton"/>
              <a:sym typeface="Lekton"/>
            </a:endParaRPr>
          </a:p>
          <a:p>
            <a:pPr indent="0" lvl="0" marL="0" rtl="0" algn="l">
              <a:spcBef>
                <a:spcPts val="1000"/>
              </a:spcBef>
              <a:spcAft>
                <a:spcPts val="0"/>
              </a:spcAft>
              <a:buNone/>
            </a:pPr>
            <a:r>
              <a:rPr b="1" lang="it">
                <a:solidFill>
                  <a:srgbClr val="333333"/>
                </a:solidFill>
                <a:latin typeface="Lekton"/>
                <a:ea typeface="Lekton"/>
                <a:cs typeface="Lekton"/>
                <a:sym typeface="Lekton"/>
              </a:rPr>
              <a:t>Replace all of the following text with your own</a:t>
            </a:r>
            <a:r>
              <a:rPr i="1" lang="it">
                <a:solidFill>
                  <a:srgbClr val="333333"/>
                </a:solidFill>
                <a:latin typeface="Lekton"/>
                <a:ea typeface="Lekton"/>
                <a:cs typeface="Lekton"/>
                <a:sym typeface="Lekton"/>
              </a:rPr>
              <a:t>: Write down (bullet points are ok) what are the main insights you derived from your dataset and what type of data analysis operation you performed in order to reach these insights. From this insights, pick the ones you think are more interesting and can be conveyed using two data visualizations.</a:t>
            </a:r>
            <a:endParaRPr i="1">
              <a:solidFill>
                <a:srgbClr val="333333"/>
              </a:solidFill>
              <a:latin typeface="Lekton"/>
              <a:ea typeface="Lekton"/>
              <a:cs typeface="Lekton"/>
              <a:sym typeface="Lekto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0"/>
          <p:cNvSpPr txBox="1"/>
          <p:nvPr/>
        </p:nvSpPr>
        <p:spPr>
          <a:xfrm>
            <a:off x="1558950" y="860725"/>
            <a:ext cx="6026100" cy="39093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it" sz="1200">
                <a:solidFill>
                  <a:srgbClr val="333333"/>
                </a:solidFill>
                <a:latin typeface="Lekton"/>
                <a:ea typeface="Lekton"/>
                <a:cs typeface="Lekton"/>
                <a:sym typeface="Lekton"/>
              </a:rPr>
              <a:t>You are free to choose any tool you want to produce the 2 data visualization that you should include in the following slides.The only constraint is that you should use </a:t>
            </a:r>
            <a:r>
              <a:rPr b="1" lang="it" sz="1200">
                <a:solidFill>
                  <a:srgbClr val="333333"/>
                </a:solidFill>
                <a:latin typeface="Lekton"/>
                <a:ea typeface="Lekton"/>
                <a:cs typeface="Lekton"/>
                <a:sym typeface="Lekton"/>
              </a:rPr>
              <a:t>two different tools</a:t>
            </a:r>
            <a:r>
              <a:rPr lang="it" sz="1200">
                <a:solidFill>
                  <a:srgbClr val="333333"/>
                </a:solidFill>
                <a:latin typeface="Lekton"/>
                <a:ea typeface="Lekton"/>
                <a:cs typeface="Lekton"/>
                <a:sym typeface="Lekton"/>
              </a:rPr>
              <a:t>, one for each visualization. </a:t>
            </a:r>
            <a:br>
              <a:rPr lang="it" sz="1200">
                <a:solidFill>
                  <a:srgbClr val="333333"/>
                </a:solidFill>
                <a:latin typeface="Lekton"/>
                <a:ea typeface="Lekton"/>
                <a:cs typeface="Lekton"/>
                <a:sym typeface="Lekton"/>
              </a:rPr>
            </a:br>
            <a:r>
              <a:rPr lang="it" sz="1200">
                <a:solidFill>
                  <a:srgbClr val="333333"/>
                </a:solidFill>
                <a:latin typeface="Lekton"/>
                <a:ea typeface="Lekton"/>
                <a:cs typeface="Lekton"/>
                <a:sym typeface="Lekton"/>
              </a:rPr>
              <a:t>We recommend you pick them from the list of those suggested on the Slide Deck “2d.  Visualizing and Presenting Data”. </a:t>
            </a:r>
            <a:br>
              <a:rPr lang="it" sz="1200">
                <a:solidFill>
                  <a:srgbClr val="333333"/>
                </a:solidFill>
                <a:latin typeface="Lekton"/>
                <a:ea typeface="Lekton"/>
                <a:cs typeface="Lekton"/>
                <a:sym typeface="Lekton"/>
              </a:rPr>
            </a:br>
            <a:r>
              <a:rPr lang="it" sz="1200">
                <a:solidFill>
                  <a:srgbClr val="333333"/>
                </a:solidFill>
                <a:latin typeface="Lekton"/>
                <a:ea typeface="Lekton"/>
                <a:cs typeface="Lekton"/>
                <a:sym typeface="Lekton"/>
              </a:rPr>
              <a:t>All of these tools are accessible to beginners, but the ones with the most approachable learning curve are probably </a:t>
            </a:r>
            <a:r>
              <a:rPr lang="it" sz="1200" u="sng">
                <a:solidFill>
                  <a:schemeClr val="hlink"/>
                </a:solidFill>
                <a:latin typeface="Lekton"/>
                <a:ea typeface="Lekton"/>
                <a:cs typeface="Lekton"/>
                <a:sym typeface="Lekton"/>
                <a:hlinkClick r:id="rId3"/>
              </a:rPr>
              <a:t>DataWrapper</a:t>
            </a:r>
            <a:r>
              <a:rPr lang="it" sz="1200">
                <a:solidFill>
                  <a:srgbClr val="333333"/>
                </a:solidFill>
                <a:latin typeface="Lekton"/>
                <a:ea typeface="Lekton"/>
                <a:cs typeface="Lekton"/>
                <a:sym typeface="Lekton"/>
              </a:rPr>
              <a:t> and </a:t>
            </a:r>
            <a:r>
              <a:rPr lang="it" sz="1200" u="sng">
                <a:solidFill>
                  <a:schemeClr val="hlink"/>
                </a:solidFill>
                <a:latin typeface="Lekton"/>
                <a:ea typeface="Lekton"/>
                <a:cs typeface="Lekton"/>
                <a:sym typeface="Lekton"/>
                <a:hlinkClick r:id="rId4"/>
              </a:rPr>
              <a:t>Flourish</a:t>
            </a:r>
            <a:r>
              <a:rPr lang="it" sz="1200">
                <a:solidFill>
                  <a:srgbClr val="333333"/>
                </a:solidFill>
                <a:latin typeface="Lekton"/>
                <a:ea typeface="Lekton"/>
                <a:cs typeface="Lekton"/>
                <a:sym typeface="Lekton"/>
              </a:rPr>
              <a:t>.</a:t>
            </a:r>
            <a:endParaRPr sz="1200">
              <a:solidFill>
                <a:srgbClr val="333333"/>
              </a:solidFill>
              <a:latin typeface="Lekton"/>
              <a:ea typeface="Lekton"/>
              <a:cs typeface="Lekton"/>
              <a:sym typeface="Lekton"/>
            </a:endParaRPr>
          </a:p>
          <a:p>
            <a:pPr indent="0" lvl="0" marL="0" rtl="0" algn="l">
              <a:spcBef>
                <a:spcPts val="200"/>
              </a:spcBef>
              <a:spcAft>
                <a:spcPts val="0"/>
              </a:spcAft>
              <a:buNone/>
            </a:pPr>
            <a:r>
              <a:t/>
            </a:r>
            <a:endParaRPr sz="1200">
              <a:solidFill>
                <a:srgbClr val="333333"/>
              </a:solidFill>
              <a:latin typeface="Lekton"/>
              <a:ea typeface="Lekton"/>
              <a:cs typeface="Lekton"/>
              <a:sym typeface="Lekton"/>
            </a:endParaRPr>
          </a:p>
          <a:p>
            <a:pPr indent="0" lvl="0" marL="0" rtl="0" algn="l">
              <a:spcBef>
                <a:spcPts val="200"/>
              </a:spcBef>
              <a:spcAft>
                <a:spcPts val="200"/>
              </a:spcAft>
              <a:buNone/>
            </a:pPr>
            <a:r>
              <a:rPr lang="it" sz="1200">
                <a:solidFill>
                  <a:srgbClr val="333333"/>
                </a:solidFill>
                <a:latin typeface="Lekton"/>
                <a:ea typeface="Lekton"/>
                <a:cs typeface="Lekton"/>
                <a:sym typeface="Lekton"/>
              </a:rPr>
              <a:t>To include the visualizations in the following slides, simply attach an image </a:t>
            </a:r>
            <a:r>
              <a:rPr lang="it" sz="1200" u="sng">
                <a:solidFill>
                  <a:schemeClr val="hlink"/>
                </a:solidFill>
                <a:latin typeface="Lekton"/>
                <a:ea typeface="Lekton"/>
                <a:cs typeface="Lekton"/>
                <a:sym typeface="Lekton"/>
                <a:hlinkClick r:id="rId5"/>
              </a:rPr>
              <a:t>screenshot</a:t>
            </a:r>
            <a:r>
              <a:rPr lang="it" sz="1200">
                <a:solidFill>
                  <a:srgbClr val="333333"/>
                </a:solidFill>
                <a:latin typeface="Lekton"/>
                <a:ea typeface="Lekton"/>
                <a:cs typeface="Lekton"/>
                <a:sym typeface="Lekton"/>
              </a:rPr>
              <a:t> of your work and add any titles/text you deem necessary. You may also provide links to your actual works if they are hosted online and are interactive.</a:t>
            </a:r>
            <a:br>
              <a:rPr lang="it" sz="1200">
                <a:solidFill>
                  <a:srgbClr val="333333"/>
                </a:solidFill>
                <a:latin typeface="Lekton"/>
                <a:ea typeface="Lekton"/>
                <a:cs typeface="Lekton"/>
                <a:sym typeface="Lekton"/>
              </a:rPr>
            </a:br>
            <a:br>
              <a:rPr lang="it" sz="1200">
                <a:solidFill>
                  <a:srgbClr val="333333"/>
                </a:solidFill>
                <a:latin typeface="Lekton"/>
                <a:ea typeface="Lekton"/>
                <a:cs typeface="Lekton"/>
                <a:sym typeface="Lekton"/>
              </a:rPr>
            </a:br>
            <a:r>
              <a:rPr lang="it" sz="1200">
                <a:solidFill>
                  <a:srgbClr val="333333"/>
                </a:solidFill>
                <a:latin typeface="Lekton"/>
                <a:ea typeface="Lekton"/>
                <a:cs typeface="Lekton"/>
                <a:sym typeface="Lekton"/>
              </a:rPr>
              <a:t>The two visualizations can be part of two separate stories or be part of the same narrative. In any case, make sure you do </a:t>
            </a:r>
            <a:r>
              <a:rPr b="1" lang="it" sz="1200">
                <a:solidFill>
                  <a:srgbClr val="333333"/>
                </a:solidFill>
                <a:latin typeface="Lekton"/>
                <a:ea typeface="Lekton"/>
                <a:cs typeface="Lekton"/>
                <a:sym typeface="Lekton"/>
              </a:rPr>
              <a:t>add text that puts the visualizations in context, so that they are part of an interesting storyline</a:t>
            </a:r>
            <a:r>
              <a:rPr lang="it" sz="1200">
                <a:solidFill>
                  <a:srgbClr val="333333"/>
                </a:solidFill>
                <a:latin typeface="Lekton"/>
                <a:ea typeface="Lekton"/>
                <a:cs typeface="Lekton"/>
                <a:sym typeface="Lekton"/>
              </a:rPr>
              <a:t>. You can add an extra slide or two, if you have a lot of text, but make sure you stay within reasonable limits (max. 4 slides for story and visualizations)</a:t>
            </a:r>
            <a:br>
              <a:rPr lang="it" sz="1200">
                <a:solidFill>
                  <a:srgbClr val="333333"/>
                </a:solidFill>
                <a:latin typeface="Lekton"/>
                <a:ea typeface="Lekton"/>
                <a:cs typeface="Lekton"/>
                <a:sym typeface="Lekton"/>
              </a:rPr>
            </a:br>
            <a:endParaRPr sz="1200">
              <a:solidFill>
                <a:srgbClr val="333333"/>
              </a:solidFill>
              <a:latin typeface="Lekton"/>
              <a:ea typeface="Lekton"/>
              <a:cs typeface="Lekton"/>
              <a:sym typeface="Lekton"/>
            </a:endParaRPr>
          </a:p>
        </p:txBody>
      </p:sp>
      <p:sp>
        <p:nvSpPr>
          <p:cNvPr id="173" name="Google Shape;173;p30"/>
          <p:cNvSpPr txBox="1"/>
          <p:nvPr/>
        </p:nvSpPr>
        <p:spPr>
          <a:xfrm rot="3193443">
            <a:off x="6722741" y="995009"/>
            <a:ext cx="2488443" cy="57204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it">
                <a:solidFill>
                  <a:srgbClr val="D66B55"/>
                </a:solidFill>
                <a:latin typeface="Titillium Web"/>
                <a:ea typeface="Titillium Web"/>
                <a:cs typeface="Titillium Web"/>
                <a:sym typeface="Titillium Web"/>
              </a:rPr>
              <a:t>DELETE BEFORE UPLOAD</a:t>
            </a:r>
            <a:endParaRPr b="1">
              <a:solidFill>
                <a:srgbClr val="D66B55"/>
              </a:solidFill>
              <a:latin typeface="Titillium Web"/>
              <a:ea typeface="Titillium Web"/>
              <a:cs typeface="Titillium Web"/>
              <a:sym typeface="Titillium Web"/>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1"/>
          <p:cNvSpPr txBox="1"/>
          <p:nvPr/>
        </p:nvSpPr>
        <p:spPr>
          <a:xfrm>
            <a:off x="540000" y="1875350"/>
            <a:ext cx="8010000" cy="476100"/>
          </a:xfrm>
          <a:prstGeom prst="rect">
            <a:avLst/>
          </a:prstGeom>
          <a:noFill/>
          <a:ln>
            <a:noFill/>
          </a:ln>
        </p:spPr>
        <p:txBody>
          <a:bodyPr anchorCtr="0" anchor="t" bIns="0" lIns="0" spcFirstLastPara="1" rIns="0" wrap="square" tIns="0">
            <a:noAutofit/>
          </a:bodyPr>
          <a:lstStyle/>
          <a:p>
            <a:pPr indent="0" lvl="0" marL="0" rtl="0" algn="ctr">
              <a:spcBef>
                <a:spcPts val="1000"/>
              </a:spcBef>
              <a:spcAft>
                <a:spcPts val="0"/>
              </a:spcAft>
              <a:buNone/>
            </a:pPr>
            <a:r>
              <a:rPr b="1" lang="it" sz="1800">
                <a:solidFill>
                  <a:srgbClr val="D66B55"/>
                </a:solidFill>
                <a:latin typeface="Lekton"/>
                <a:ea typeface="Lekton"/>
                <a:cs typeface="Lekton"/>
                <a:sym typeface="Lekton"/>
              </a:rPr>
              <a:t>Add your first data visualization + story, and delete this text</a:t>
            </a:r>
            <a:endParaRPr i="1">
              <a:solidFill>
                <a:srgbClr val="333333"/>
              </a:solidFill>
              <a:latin typeface="Lekton"/>
              <a:ea typeface="Lekton"/>
              <a:cs typeface="Lekton"/>
              <a:sym typeface="Lekto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